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84A10-D217-9A46-B045-B726ECDD9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5DBD76-51FB-D34A-AF61-D20B56E87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0D57E-2A15-2340-94A6-0603A4675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688B8-9A7D-C44A-86DD-DF69BA2E8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4C213-9C74-C644-900D-65E86AEA0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F97E1-034E-B549-B604-96C7250DB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0958D-CA49-CA4D-BACD-5EF8C9E98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EE6C2-E266-4C48-86A0-F4B9A3309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9BE89-4383-2249-9918-F05A34A2A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A82F1-7BF1-344D-AB0E-C9CC57CDD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5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2674B-B57B-3E4D-851D-27E11F700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94BA2-09C2-B646-9AEA-AA38A3CCB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B31FF-9B38-414C-8E08-5CDF8168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68400-7422-5747-BD2D-37D7A5809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2509C-07D6-6945-813C-BFF197CD1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14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FBF2-E654-B04E-80C6-37C67612A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4724F-56ED-994E-BE22-1764277140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F17DBC-B6D1-654A-A6A4-FFDE54CBB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3CA90-213C-CD41-BBAC-CC467E2F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DCF88-2338-A44B-9B34-BE7A03D53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2BE716-0614-E144-928B-7F47AC1C0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47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0670A-F773-6A4C-BB3C-093DFA898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CA51F-6B91-7040-BF94-E924A9A9C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EA8CFF-7835-2443-AD26-E936B39D1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8E0622-04C4-E647-9D14-50041F9EDE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2A1B18-968E-4840-ADC0-38E95582C6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008F05-1A63-444C-BF3D-D3613A7DC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8A369B-D762-8449-93D5-B98154AFA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C5A52C-F92A-4547-97B9-68997CC3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6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420BC-D8BA-6646-B247-BFD542953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102F2B-CAC1-6049-8EB4-CBC5589D6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75002-A5F3-154B-83FE-DBCA2F941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62AC9-ABD9-9340-8902-34BCFD7DD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97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6ECF2-BF7D-AC4E-B577-3B79B4DC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570885-2896-E249-AD41-A2AE40062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AE196-861D-8340-9990-8BEC4D1C3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1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5C8BC-28AE-CF46-BBF9-D233CC453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EC0EA-9C7F-2749-A15E-3E3A7E977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8EB1C-7EBA-6141-9242-14117C863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2FCB1-5446-4246-BF4D-E0385B461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4E78F-492E-D74C-BFA7-68F2A6D9F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E7323-381A-4740-A3FB-87B097DDD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60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393E3-54D3-0841-B0C7-6EF3F3B7B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8B468E-3F78-C24C-8A04-C9C02D1CC3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0DCF9-6897-EA4B-AC24-DC2FA3798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C339C-AD12-434C-BBF5-3E7FB1C1A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B1B14-7868-454F-A99A-E5DCC680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3D4D3-1CFD-E545-AE72-551B5C48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587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E258A-A855-F144-B5B8-DF7F4590F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58223F-2334-0E4F-9DF4-3AC6A5DD12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F3B9A-0813-F741-90FF-16AF5E70B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F6597-98E1-3C4F-A27A-070A1600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80557-449E-174A-83D6-FA6774EB5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9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F4D14F-F266-DF43-A1E7-E35CBB0A1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D8CA5-327A-AD4B-A090-811A3420D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60805-EE12-6248-AECC-560C18833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467A8-3E0C-4745-8DF0-DACB470F0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90354-E47F-4F46-945C-1B2E6E19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91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F839D9-0BCB-5D47-A25B-6B795FDEE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DE228F-358B-1241-9371-41A4E31DC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B1B61-36F3-6844-8D7B-D5FBB9B25A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3267-BF9E-AB4E-9050-B6E9889D213E}" type="datetimeFigureOut">
              <a:rPr lang="en-US" smtClean="0"/>
              <a:t>2/22/21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24A1F-4F38-BD48-9029-77539CECF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4A9BE-7375-9145-80E8-B8F5F570C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C30FF-FA05-EF4C-9DF1-F9F07461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7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D6405F-79C5-AB40-A42A-D54F80946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593" y="0"/>
            <a:ext cx="10310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7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5AA938-8C89-D34F-ADB7-F44059568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040" y="0"/>
            <a:ext cx="851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64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B473F0-9432-A640-86E0-A474CD928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74" y="0"/>
            <a:ext cx="93822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41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5383AD-3808-EE4D-9DF3-C7CB658BA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643" y="0"/>
            <a:ext cx="9072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1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F733CA-73AD-DA4F-94C6-AB40F15BD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25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4B2259-A0A2-E54B-A1FA-4429E215B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1"/>
            <a:ext cx="12192000" cy="685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91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287FB7-55B2-774A-AF43-799672A5A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88" y="0"/>
            <a:ext cx="11355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16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30B78C-B2C3-2245-95E6-2AD8D8746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61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2</cp:revision>
  <dcterms:created xsi:type="dcterms:W3CDTF">2021-02-23T00:50:51Z</dcterms:created>
  <dcterms:modified xsi:type="dcterms:W3CDTF">2021-02-23T01:04:38Z</dcterms:modified>
</cp:coreProperties>
</file>