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260" r:id="rId4"/>
    <p:sldId id="258" r:id="rId5"/>
    <p:sldId id="261" r:id="rId6"/>
    <p:sldId id="284" r:id="rId7"/>
    <p:sldId id="285" r:id="rId8"/>
    <p:sldId id="264" r:id="rId9"/>
    <p:sldId id="266" r:id="rId10"/>
    <p:sldId id="283" r:id="rId11"/>
    <p:sldId id="272" r:id="rId12"/>
    <p:sldId id="278" r:id="rId13"/>
    <p:sldId id="270" r:id="rId14"/>
    <p:sldId id="257" r:id="rId15"/>
    <p:sldId id="259" r:id="rId16"/>
    <p:sldId id="262" r:id="rId17"/>
    <p:sldId id="263" r:id="rId18"/>
    <p:sldId id="265" r:id="rId19"/>
    <p:sldId id="267" r:id="rId20"/>
    <p:sldId id="268" r:id="rId21"/>
    <p:sldId id="269" r:id="rId22"/>
    <p:sldId id="271" r:id="rId23"/>
    <p:sldId id="273" r:id="rId24"/>
    <p:sldId id="274" r:id="rId25"/>
    <p:sldId id="275" r:id="rId26"/>
    <p:sldId id="276" r:id="rId27"/>
    <p:sldId id="277" r:id="rId28"/>
    <p:sldId id="279" r:id="rId29"/>
    <p:sldId id="280" r:id="rId30"/>
    <p:sldId id="28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34"/>
  </p:normalViewPr>
  <p:slideViewPr>
    <p:cSldViewPr snapToGrid="0" snapToObjects="1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7CBD4-4EAB-124E-B522-C38911BB0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4C837-83AF-B24F-8138-9CAB9EA23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14376-A439-2644-8A8E-60DF30002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F3116-C665-5E49-AA25-C904EB33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843E2-DD92-E54E-929D-620BD6F6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7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2C22F-E872-9A40-B1F3-CC7701F0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3A52F-B49E-8B48-9FA8-A421D14AA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66572-AEAD-2341-A414-75873D54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D48A4-49D8-3847-AEA2-A65B998A9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86A0A-FC87-5841-A6D0-A8D2BDD8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6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F1DC-13C3-2641-A435-92EF52A14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FD117-BECF-314F-A1EF-C38ACC054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0BE12-B272-5044-899C-094B4506A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C5210-E123-1545-94D7-AB125E63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96115-4EDA-014E-B106-D7A6AACB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1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5A55-4420-DC40-BE08-18DE1DFB9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29DD9-5DEA-9A49-B360-3B030DC7E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9CCF9-24F9-D740-93C5-0C79BCC46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2A2BB-D70D-1E49-A925-775D9222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9C256-9E56-F44C-A9AD-51973529C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413F3-1F52-7741-8CA5-FF8F3B88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5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1233-0026-244B-AADA-A6787585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1C2CE-0C93-664C-BD69-267E03FBC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69734-7ABC-4347-A428-7815FCDD7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93DE95-424E-C240-AC50-FA5AA27D9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1F5AF9-C6A3-BE4A-95ED-6AD60EF3FD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95A92A-F0BA-3C46-9AC7-E80E5BD2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37C7BC-7E0F-6A43-9A5A-CD23B46E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D235D9-CDEF-0044-9443-CAF1D43A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5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89A84-DD85-8D4E-9D4B-8B01F9CB8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EAA3F-812F-9D4F-B1BF-9ACE3C6DE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BE1E2-847D-4A4F-8343-479157F1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3EACA-3D1A-3E43-89CB-A5E53BCD8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4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2C4D3-FFA4-AE4D-B144-07A7A1D4A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EAF9F6-3522-E646-9C08-631148458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7C68-081F-C64F-A89F-7C800078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3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AAD4B-F4EF-5F44-A0DC-066A4B747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104D4-48A3-CC4E-97B5-0AFAABBC0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4F16A-83BA-794E-9BC0-93E5DC223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8ED83-DEDF-914E-9E22-577AFDDF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35963-C61E-AC4C-B102-8EC83AC8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9F793-B996-7549-9CEF-216B1FA2A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2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166C-EE82-534A-BE5B-507BD8097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1DFDA-D8E8-E642-8285-F68942931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F21A8-508A-0E4A-A5B3-77C51A520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4FFDB-D917-3B4C-827C-5C22B93A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58BFE-8947-CA41-95CA-0AEB2B95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574F5-197E-8E40-9F08-71257E36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A4A47-D996-374B-AA2C-28FF171A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0F363-CAE1-7748-A243-3247073E9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7CF33-5877-4E4C-9265-89B16BEA6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20B7-5800-D642-85DD-CFD4EC4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6234D-CDF3-8748-ADF3-A4D24516B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0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DE099-77C3-874B-9D8C-0045654AA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B3806-A6FB-EF42-BA61-A3F586164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9B4F0-2852-D94A-8776-74BFB32B1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2708F-27F7-8D49-B888-8EF98F3D4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96ACE-B515-3047-9498-56FAF90D3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5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E035B6-40A9-2A44-9B54-5D860C47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D402C-8DB0-5A47-A878-8203003B8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B4D65-D7E0-CD43-ABDC-A22A5D769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E605-5013-6D41-8CD2-8425F4FB1000}" type="datetimeFigureOut">
              <a:rPr lang="en-US" smtClean="0"/>
              <a:t>1/18/21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FB6A2-07F2-B04F-8BB2-CBD11C64C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9FD2F-D337-C74A-A171-60FFDF4D99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DC86E-D08C-4F43-8C03-FC3CBB42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1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2C0289-4873-EF4F-8386-99B960F7B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6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161C9E7-910F-7B46-9381-A3E26CE29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866" y="0"/>
            <a:ext cx="4626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6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0EA4B26-A440-E84C-BE65-98814E4ED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0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03E282D-F24D-D842-8B0D-7503E217A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87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2E96F9F-35DB-0B40-A303-D17FB1F23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94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orcelain, vegetable&#10;&#10;Description automatically generated">
            <a:extLst>
              <a:ext uri="{FF2B5EF4-FFF2-40B4-BE49-F238E27FC236}">
                <a16:creationId xmlns:a16="http://schemas.microsoft.com/office/drawing/2014/main" id="{40AAB5FF-E939-AD40-9E0A-99488FD4E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118" y="0"/>
            <a:ext cx="4549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38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416DB1E-F0C3-C440-81B4-1F7AC438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902" y="0"/>
            <a:ext cx="4450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7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91B19083-CC47-0140-B823-C10ABC529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2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CE78886-1F01-7E4F-9CC0-43659D72D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5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13FB9C8-9394-B241-B131-650AB9BA4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118" y="0"/>
            <a:ext cx="4549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8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4CEEE7C-1167-7246-B886-134404FB3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30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ED0975-0BAD-AB44-B317-9EEF27E01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42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0D3D3DF-CDC3-CC4E-A57B-0C8827BD5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45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AE35D59-F7C8-7B40-8E60-630737FE3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99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2EB93-6C9B-1041-A86A-BAD0F28AA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6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0538309-99BB-B14A-910D-B7949CA58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89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F2D0004F-BF24-0145-BCA5-BBD958547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073ED-33DE-804B-956D-8101B0C89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01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0C8F93F-28C4-504B-B794-3698B7EFE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78" y="0"/>
            <a:ext cx="462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0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7820F0F-EAD5-EA4B-97A9-96F855661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03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DFEFF5C1-DDF6-6F44-A154-2FBF03B71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31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E5F22D47-533A-BE4D-B61F-2FBF285C6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3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FB999D24-5244-0D4F-9E84-850A3A23F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17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AD522652-C542-F842-92DC-CE33617ED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8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5C431957-545D-CC4D-95CF-FD77CD9C5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56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18D8247-19A2-8B4B-9514-8EDCDA46D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58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7655F9D-E810-704B-A618-A711919BC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3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2315F9-4509-3146-BBE6-661DFDFD4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26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5FA3D533-70C7-6249-BA27-70A251F8C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80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B5D48612-856A-CA42-9D0A-0325573F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56" y="0"/>
            <a:ext cx="4576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72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0</Words>
  <Application>Microsoft Macintosh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2</cp:revision>
  <dcterms:created xsi:type="dcterms:W3CDTF">2021-01-18T23:40:47Z</dcterms:created>
  <dcterms:modified xsi:type="dcterms:W3CDTF">2021-01-19T01:23:32Z</dcterms:modified>
</cp:coreProperties>
</file>