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04" d="100"/>
          <a:sy n="104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EA0E1-1D71-4F4C-A87C-4FD2B1384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7D0C28-727D-B746-AD8D-AB03CD783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0222C-A257-1F4C-B44C-C15ED4701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A68D-D703-0143-80E6-31F6D27B1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98C71-97FC-4049-A39D-81FB473D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5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D0540-2A0F-AD40-88ED-932E27BF3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F6AF2-10CD-5445-AD7D-9E8AD9FE2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1B2AC-6B80-9440-BAB0-9BBB5DBB7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19D14-C27F-294F-B86B-79058D792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3AF74-9363-7445-B242-1F6892181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6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830B5-C9B3-0F45-A8E8-3EE739A48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45750-5667-E544-BE78-B846AEB6D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4D439-BEBD-3C4C-BD8A-6B6BBD3C9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E38F9-E1A6-324E-8D22-A02D2E25A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78A12-6B2F-6849-B894-F855D7D89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2D03A-9FA8-984D-B0E3-DF5D1D7B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92822-F5DE-8F45-B9F8-093D3A6366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271EA-6B48-C64F-8FCD-963617036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C78B7-0E6C-834C-8244-ED2700FA3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77F90-F98F-9F4F-A335-FBD859A7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FFE83-5C00-C646-9EA2-B207437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0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6382D-52AC-8E4C-8022-586118249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FEACB-A3AD-144A-AD86-8D497108F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C2F84-50D0-0844-9804-0B674A143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35E0C-94E0-844C-9512-8869B8958F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9A359C-22F3-0741-B537-D8B20A373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0101BB-F296-FD44-922C-D8FC08CE8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B8E82D-46B1-1743-B86F-8A34AC6D4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16B483-236F-5E47-A7B7-8DC7A3A94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5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5BEE2-C6EF-5E41-BEA9-9D44CD54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25C9D2-483C-574E-82B5-9E2F89E4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7DE1AB-04FF-5848-B69E-E1F11764C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CCD0C1-3746-CA42-BF5F-F0F1061A4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0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063263-D086-5448-9369-155A9F103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F2CC3D-5D65-234E-85F8-CD4AF1BF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0B16A-1759-F042-A915-DD568B85E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0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1924B-941E-EE4C-9902-8FBDD6BE4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6ABC4-1495-1242-908E-8CD2602B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270BA-657D-D548-9A2E-FA22D0E56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34874-862F-C04E-8419-C23895E4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634B3-2B6A-644F-AB44-6AD36533F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74896-4360-A14B-8FE6-FBDE9EE6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2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CA4F-446B-8F4F-A690-3E74AD6E5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24D8-9B9B-CD42-8F5F-42FD7BF83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0D683-A548-F04F-B01A-AB5DB7C1F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E6D8BC-B2C1-D848-9629-1B71A0DE3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DFD27-AECF-5B46-B596-910B61593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EA080-A662-8B42-8BD7-90AF9EFF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5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203D6-08AE-DA4A-A5D3-6C2AE6DB3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8BAE1-4CE1-8F4D-A0B2-2B2CE458E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42512-417B-B245-A154-818B7175A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51957-F2FD-5E44-9D0C-56233DFAC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CA130-3671-1241-B41D-DFB43F0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9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781C79-A0E8-5140-9F6A-7E7D3960E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E9F614-8A47-A642-A4D1-EEC98ED2E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327AC-57A9-BC4B-9567-32ABE604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9E5C2-1411-7E41-8132-417A0BD54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DCCE8-ECA2-B048-BA16-4CE38A877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4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F1603-0942-8C4D-9CDB-29C548376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DD09F-1CC0-5649-A7D9-90B9AF37C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1B49A-61C5-674F-BBFE-7819D2759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D3337-6A8A-BE40-8158-7725A6BCA11A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09CDB-BB17-DB42-976D-455391ADC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96E03-3E8B-D442-A851-D263164AA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1AE8C-C669-1846-B9CE-8738C5005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7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1005F9-6DE5-2245-A134-28B07E2EF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BC3F65-A0E0-7347-BE16-A6837FF54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6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EC8AE4-B44E-8444-AEBF-14AE89398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7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C45645-9DD7-9349-8E02-F94DB750C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C578E7-483D-354E-B4A2-E2261A5D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75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F7020-24C5-E14F-B532-8EBBBCB9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6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8B4C16-8F38-4E4B-80AA-1287FB20E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4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6CB600-BE05-D949-9265-CFE8AB654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66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1EEC0-4761-FC40-975C-D5350A1E6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79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A6E8DD-7463-B248-8DB2-903B1FE74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0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ADA5B-73BF-8246-9E5E-DE36A188B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90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E5E457-3ECC-A243-BBF2-1FADB89C6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36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29CF6E-53DE-EC4F-9D0C-F28089918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47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79FF8-908D-BF4E-956C-A99FCFA84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46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7AF16-7C81-2645-BB93-4B6675CBC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20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DB8A7E-84C8-014F-9FF2-306A78BF3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32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FE6879-1638-274D-9818-64458131F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83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7D3994-E2EE-634C-9922-46A260B5F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61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E2283A-A942-0547-B038-8D2463375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96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99640F-6C65-D546-8594-9B3688037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17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FB54E1-51B7-9E4E-BDF6-AB749AF8D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74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2021-06-20T19:26:28Z</dcterms:created>
  <dcterms:modified xsi:type="dcterms:W3CDTF">2021-06-20T19:34:12Z</dcterms:modified>
</cp:coreProperties>
</file>