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7"/>
  </p:normalViewPr>
  <p:slideViewPr>
    <p:cSldViewPr snapToGrid="0" snapToObjects="1">
      <p:cViewPr varScale="1">
        <p:scale>
          <a:sx n="90" d="100"/>
          <a:sy n="90" d="100"/>
        </p:scale>
        <p:origin x="232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81629-1B3C-FA40-8CED-0D68C713C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77691A-D85A-9E49-837D-203B44574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5D1D0-9ED6-1841-B101-83B0BD7E1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D82F3-57AC-2240-BA84-790F4FF3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3FF92-5655-5B4C-A616-550326AE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8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1F365-D728-5948-BF8B-E5E3F2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9D12C-8391-F44A-BE74-FE763F578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FEB2D-21A4-F94D-9240-A4FB2F0AF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FED3C-6736-9941-A24B-47EA9C985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A1B2-26E6-8747-B053-6D2716E56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39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31E4D-02B8-E44B-AC1E-EFA0C0F9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DEE8D-8FB5-1946-BAED-53216DD95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4ECE7-7BA6-5B49-8DE6-BB891FAD6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20179-9B1F-974E-BAF1-BB72A425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B95F2-FC3A-9C4D-8A8B-6D4C5F560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9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3D2BA-A9DD-2840-9903-A80BCEB88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C0E6A-A2DE-B44F-9BE4-125B08F14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2698C-99D8-0B4A-A711-3F8E97F84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5DA1A-FBA8-E44C-BEA7-709FEC76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AC0E7-83EB-8647-93CE-E3E5837FF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FF26B-E199-A94E-BD6D-D13912848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6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3E71B-1A0D-6D49-84E5-BBA9271A4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4697B-1F8D-894A-B580-1B7A6083C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42AEE2-4EB1-EC46-BBDD-1973470F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D21F97-AAB9-4E47-B8FA-992E4A99F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E401AB-5D49-0F48-A552-11027606A0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819474-D035-3940-93DF-014C262A1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583E6-80F5-9440-BE89-BB37DFFE1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8E2544-EB9A-6642-A728-C375C970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645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3723D-1CFC-E240-BA58-39B8FAE16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C343B5-6596-9A4F-BA2F-39963E2F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9DD6F-9CA2-2F45-8DF8-5F1CC71E0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775779-E22B-FB41-8CB0-BAF8AEDDA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0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4FCA19-472B-6B45-930C-52FB75B13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1EF5FD-5959-A84D-AF4D-9E585B1EB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4CFE0-6A93-A149-84CC-2A246B201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46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9FF3A-F38C-6C41-A98B-22AC5524E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1DD06-2867-F34E-861C-86B66AE6A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B05C3-6D75-6B49-A94C-78A2E0FF7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ABD37-D7E9-584E-A342-4F68F47CB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86767-0F6E-044B-8389-3E9B8E635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FC8A9-CB14-B542-B763-5BD096E8A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3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B37CF-2AF7-9541-BF5C-E1BFBF7BA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DFB433-839A-FB4A-82C6-99CC2AD37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23E4C-769F-1F48-804B-4C2ACE7B3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069F8-DA56-EB4A-A6F2-5037CD43D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B7F76-A08C-4748-873A-78EBAA2E2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E2B05-0AB8-CD48-8CB7-6741B311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4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F377-E957-F048-B6FE-92572F1B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EBAB38-1C78-5A43-9F61-CFF07258E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70099-7D6A-8D4E-9B4A-66B14A053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D4FBD-92AF-2F4B-B505-C749FF368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2C02C-D868-204B-883D-4EDA8043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0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65900C-CCB4-154E-BFAA-F14783DB3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A3A17F-F84B-2449-B91F-BE61EB2E4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E9EBD-9447-9E4A-827B-7438F1C19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4D9B3-EEC4-0D4E-A3C7-665DF6FF0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84853-77CA-004D-A999-88ABA451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FE9C23-6400-2049-9D06-EAC8E0147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6CE42-5586-644C-9426-B2736BA33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CB73-1D05-AC47-A7E0-4724AD66C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4AA0A-235D-684C-AD3F-37BE3EB59D3D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58ECF-FD3B-4747-835E-305F07A6B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9F62C-740C-6449-8DE7-F321DD2D3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1065C-8012-F44F-B8B5-A76481466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3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B47B87-2811-6C40-BF9B-79B2D59B3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83" y="200026"/>
            <a:ext cx="6846530" cy="56864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E66AB3-6C14-8D42-8E57-3392B70370B5}"/>
              </a:ext>
            </a:extLst>
          </p:cNvPr>
          <p:cNvSpPr txBox="1"/>
          <p:nvPr/>
        </p:nvSpPr>
        <p:spPr>
          <a:xfrm>
            <a:off x="2986088" y="6115050"/>
            <a:ext cx="224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Wolf Kahn</a:t>
            </a:r>
          </a:p>
        </p:txBody>
      </p:sp>
    </p:spTree>
    <p:extLst>
      <p:ext uri="{BB962C8B-B14F-4D97-AF65-F5344CB8AC3E}">
        <p14:creationId xmlns:p14="http://schemas.microsoft.com/office/powerpoint/2010/main" val="398648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E2DC2A-F29E-0340-9BDA-A002C1DAF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43" y="643466"/>
            <a:ext cx="828411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13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- up of some water&#10;&#10;Description automatically generated with low confidence">
            <a:extLst>
              <a:ext uri="{FF2B5EF4-FFF2-40B4-BE49-F238E27FC236}">
                <a16:creationId xmlns:a16="http://schemas.microsoft.com/office/drawing/2014/main" id="{A794D264-E338-1641-82A7-08B526707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0"/>
            <a:ext cx="9326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52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- up of a forest&#10;&#10;Description automatically generated with low confidence">
            <a:extLst>
              <a:ext uri="{FF2B5EF4-FFF2-40B4-BE49-F238E27FC236}">
                <a16:creationId xmlns:a16="http://schemas.microsoft.com/office/drawing/2014/main" id="{B6BC6312-84B7-334B-82D4-0EEEAB25E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536" y="643466"/>
            <a:ext cx="873892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3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ainting, blurry&#10;&#10;Description automatically generated">
            <a:extLst>
              <a:ext uri="{FF2B5EF4-FFF2-40B4-BE49-F238E27FC236}">
                <a16:creationId xmlns:a16="http://schemas.microsoft.com/office/drawing/2014/main" id="{8D80402F-13D9-9743-8DE9-C3AACF132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150" y="831850"/>
            <a:ext cx="6235700" cy="51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46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ature, sunset, cloud&#10;&#10;Description automatically generated">
            <a:extLst>
              <a:ext uri="{FF2B5EF4-FFF2-40B4-BE49-F238E27FC236}">
                <a16:creationId xmlns:a16="http://schemas.microsoft.com/office/drawing/2014/main" id="{897542F4-01E5-4B42-9639-437C9AE66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039" y="837029"/>
            <a:ext cx="7321450" cy="540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51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dy of water with grass and a rainbow in the background&#10;&#10;Description automatically generated with low confidence">
            <a:extLst>
              <a:ext uri="{FF2B5EF4-FFF2-40B4-BE49-F238E27FC236}">
                <a16:creationId xmlns:a16="http://schemas.microsoft.com/office/drawing/2014/main" id="{03912026-3892-B745-935C-F7F82AEF3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82" y="0"/>
            <a:ext cx="10245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19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CFF770-D2E2-E945-9781-8A5046B13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440" y="643466"/>
            <a:ext cx="750312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6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rees in a field&#10;&#10;Description automatically generated with low confidence">
            <a:extLst>
              <a:ext uri="{FF2B5EF4-FFF2-40B4-BE49-F238E27FC236}">
                <a16:creationId xmlns:a16="http://schemas.microsoft.com/office/drawing/2014/main" id="{74A5F244-264F-9643-AA56-427EF5BC9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609600"/>
            <a:ext cx="71374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53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81B766-ED17-584C-8F00-04612EDF4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320" y="643466"/>
            <a:ext cx="71653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65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painting&#10;&#10;Description automatically generated">
            <a:extLst>
              <a:ext uri="{FF2B5EF4-FFF2-40B4-BE49-F238E27FC236}">
                <a16:creationId xmlns:a16="http://schemas.microsoft.com/office/drawing/2014/main" id="{F7759329-89F4-F746-AE69-901969AB0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088" y="643466"/>
            <a:ext cx="765782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98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range, painting&#10;&#10;Description automatically generated">
            <a:extLst>
              <a:ext uri="{FF2B5EF4-FFF2-40B4-BE49-F238E27FC236}">
                <a16:creationId xmlns:a16="http://schemas.microsoft.com/office/drawing/2014/main" id="{514C79D5-F134-2C42-A747-92440DEEC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542" y="643466"/>
            <a:ext cx="791091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56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&#10;&#10;Description automatically generated">
            <a:extLst>
              <a:ext uri="{FF2B5EF4-FFF2-40B4-BE49-F238E27FC236}">
                <a16:creationId xmlns:a16="http://schemas.microsoft.com/office/drawing/2014/main" id="{EB0B2CC8-3594-C34A-8172-A730C5F8D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213" y="643466"/>
            <a:ext cx="711957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60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rees next to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FEE02186-F53B-384E-AA09-719E0D830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674" y="643466"/>
            <a:ext cx="757665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01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799299-CBDB-9943-A913-9C94D493B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190" y="643466"/>
            <a:ext cx="909561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5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rees in a field&#10;&#10;Description automatically generated with low confidence">
            <a:extLst>
              <a:ext uri="{FF2B5EF4-FFF2-40B4-BE49-F238E27FC236}">
                <a16:creationId xmlns:a16="http://schemas.microsoft.com/office/drawing/2014/main" id="{43F49BBB-E4D8-C645-BEF0-DF90AC296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10363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85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24B175B-91C9-5946-B914-DF6E48777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85" y="643466"/>
            <a:ext cx="768423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67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- up of some tall grass&#10;&#10;Description automatically generated with low confidence">
            <a:extLst>
              <a:ext uri="{FF2B5EF4-FFF2-40B4-BE49-F238E27FC236}">
                <a16:creationId xmlns:a16="http://schemas.microsoft.com/office/drawing/2014/main" id="{5CBE7E1F-519A-194D-9DB4-720B752AB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550" y="643466"/>
            <a:ext cx="70969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54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plant&#10;&#10;Description automatically generated">
            <a:extLst>
              <a:ext uri="{FF2B5EF4-FFF2-40B4-BE49-F238E27FC236}">
                <a16:creationId xmlns:a16="http://schemas.microsoft.com/office/drawing/2014/main" id="{F4F90524-C7AD-A745-B46A-51A37D032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203" y="643466"/>
            <a:ext cx="773759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70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5055330-F054-7449-BC13-1DCFB2EC7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133350"/>
            <a:ext cx="117094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46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Macintosh PowerPoint</Application>
  <PresentationFormat>Widescreen</PresentationFormat>
  <Paragraphs>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2021-02-17T17:24:57Z</dcterms:created>
  <dcterms:modified xsi:type="dcterms:W3CDTF">2021-02-17T17:32:16Z</dcterms:modified>
</cp:coreProperties>
</file>