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3" r:id="rId3"/>
    <p:sldId id="262" r:id="rId4"/>
    <p:sldId id="264" r:id="rId5"/>
    <p:sldId id="271" r:id="rId6"/>
    <p:sldId id="272" r:id="rId7"/>
    <p:sldId id="274" r:id="rId8"/>
    <p:sldId id="275" r:id="rId9"/>
    <p:sldId id="273" r:id="rId10"/>
    <p:sldId id="267" r:id="rId11"/>
    <p:sldId id="266" r:id="rId12"/>
    <p:sldId id="268" r:id="rId13"/>
    <p:sldId id="27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79072-18B1-594A-8EC9-02A71BA6B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809519-7376-914C-9A28-9E65A3FB38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F96F8-DC5A-2B43-AEFE-51781E12B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12A62-DD4C-2A4F-B536-284F86D1B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8BFB7-4D48-6042-864A-FE547FBC6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8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7B331-8781-AA48-9905-B726CDC7B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44B21-D75A-B24D-BDA5-8D71417A3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95593-373B-024F-950E-CF9511C1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DC234-F87E-5B42-A0B9-C4DD6CD7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85EA2-921C-A74E-8BB3-1F3D44CB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4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818E5-3BC6-0D49-A90F-71517C722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F57D0-EB6C-E148-BF23-CD3146FE4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C33CC-E601-EF4D-9CE0-9571F031B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76C-C3ED-4C4A-9EBC-975B515F2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E7ECD-0BD1-EB4E-8F4C-F0F7EB98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74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4978-653F-2E4C-AA92-B18285640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BB91D-E6DB-C240-AE1F-D192A6496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41ABAB-92DC-B64E-AB30-D029BA8F1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CA904-187D-1147-808F-E52027828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F115D-B468-8641-8798-E1BA25E0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7D62A-4524-3445-8A8A-94082E81E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2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FCE13-0B89-AA40-B334-ED075E4F1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8E8B8-FEEB-DF41-85D5-5CD736DF1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5949CC-20CA-0240-BA53-FD7D1DCEB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262826-3562-704F-8969-55B9F2779B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201DF0-95B6-C248-8965-4D8FAB154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68CAF5-91D0-EB48-BF64-235EC69DB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DD66C1-75A1-894D-87C1-C5116F267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FB32FC-6F21-4E48-9C37-193E85EEA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20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FFEC0-E1FB-D248-AF06-D79D0035F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CB5944-99E5-3D41-8C12-02B7E80D1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9BF61-73B2-C844-8F2C-804567CE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505DA3-F8D5-D443-90EB-1783B8D3F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53437F-9A2D-A14E-89A8-DD41862F9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425BEF-FD52-CD4B-9E9B-A5CA0BD2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A7916-F73F-8F4B-8373-D4CB6BA3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66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3DBAB-645C-AB4D-A7E1-47C191E2D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1D330-FF6C-F442-B607-7384CF90A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3AB4C-FAAE-244F-9362-8F41D9BA3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18AC4-1922-C442-A4B8-D3554AC84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7ECA2D-73A2-C042-A6DD-98B42DFEF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87739-474F-DC41-ADF7-F85A332AB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46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272F4-4B23-4E42-AE5F-43F751871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6A85A5-FA3C-944B-B73B-1926F00F3C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C7FFD-E8EC-BE40-A818-1BC7297A8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87767-FB95-BF4A-B798-736C5379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8B56E-311B-3B4F-BCFD-E95EF644F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536EE-2A61-864A-9539-302BF841F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40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A38BE-85AD-024B-BFC9-2B3E195E0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1930C7-9391-C849-B27D-3841F717E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78FF4-EE71-334B-A926-CB2581534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265EE-A1A1-0745-B084-C56EA6131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E12D1-FA6A-B64C-89F9-205EF4055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8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6A41DC-6600-C647-A31B-923A7ADD76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06C856-BF4B-A947-86A1-C6C587B02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5600C-B642-AA49-90A6-C26FC66D3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5DCEF-0B5E-9444-A40F-1F158E902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420AA-A03F-5743-9369-886647C7D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81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D71DD4-42F1-3B49-982F-4A95D2383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998C-6782-2749-8189-518C7D51B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E56C2-3E87-0549-98AE-DCE4087CE8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5105E-2386-774E-BB2D-BBAB4DEE57B6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85BC8-EC38-3D48-ABD6-4793BBCD6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24613-7819-9F43-91B9-C33DB7E87D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8B365-4CF7-2D4D-B191-1F05CFAE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0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blurry, painting&#10;&#10;Description automatically generated">
            <a:extLst>
              <a:ext uri="{FF2B5EF4-FFF2-40B4-BE49-F238E27FC236}">
                <a16:creationId xmlns:a16="http://schemas.microsoft.com/office/drawing/2014/main" id="{3B66780C-B7E9-1146-A59C-F4C7A7CCE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636" y="0"/>
            <a:ext cx="6329363" cy="6329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AB6835-91D6-AC4A-98B0-4E50021DE8BC}"/>
              </a:ext>
            </a:extLst>
          </p:cNvPr>
          <p:cNvSpPr txBox="1"/>
          <p:nvPr/>
        </p:nvSpPr>
        <p:spPr>
          <a:xfrm>
            <a:off x="3243263" y="6500813"/>
            <a:ext cx="254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Odilon</a:t>
            </a:r>
            <a:r>
              <a:rPr lang="en-US" dirty="0"/>
              <a:t> Redon</a:t>
            </a:r>
          </a:p>
        </p:txBody>
      </p:sp>
    </p:spTree>
    <p:extLst>
      <p:ext uri="{BB962C8B-B14F-4D97-AF65-F5344CB8AC3E}">
        <p14:creationId xmlns:p14="http://schemas.microsoft.com/office/powerpoint/2010/main" val="1742483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, painting&#10;&#10;Description automatically generated">
            <a:extLst>
              <a:ext uri="{FF2B5EF4-FFF2-40B4-BE49-F238E27FC236}">
                <a16:creationId xmlns:a16="http://schemas.microsoft.com/office/drawing/2014/main" id="{50F426B1-5780-5441-82C1-E7389E37C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44500"/>
            <a:ext cx="76200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99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, painting&#10;&#10;Description automatically generated">
            <a:extLst>
              <a:ext uri="{FF2B5EF4-FFF2-40B4-BE49-F238E27FC236}">
                <a16:creationId xmlns:a16="http://schemas.microsoft.com/office/drawing/2014/main" id="{98E61D5E-A4B2-0D46-AF64-A2BD1167C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031" y="643466"/>
            <a:ext cx="424793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94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drawing, painting, painted&#10;&#10;Description automatically generated">
            <a:extLst>
              <a:ext uri="{FF2B5EF4-FFF2-40B4-BE49-F238E27FC236}">
                <a16:creationId xmlns:a16="http://schemas.microsoft.com/office/drawing/2014/main" id="{0DA293BD-2105-CC44-9F6E-2F1E68849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50" y="184150"/>
            <a:ext cx="3670300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61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FF1972-3739-F04F-8CEE-071ADF988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254000"/>
            <a:ext cx="87757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14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AF382A-140B-2F45-8E32-8DF65EA82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313" y="0"/>
            <a:ext cx="8599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19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1C08AB-A004-7D4B-A797-E0925A29D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95" y="1173677"/>
            <a:ext cx="9052503" cy="448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36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EAE3D1-0C97-CD4A-8A76-4DAA3F729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665" y="103125"/>
            <a:ext cx="4426416" cy="66065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640A6B-268D-CD4C-A5C7-007178871A5D}"/>
              </a:ext>
            </a:extLst>
          </p:cNvPr>
          <p:cNvSpPr txBox="1"/>
          <p:nvPr/>
        </p:nvSpPr>
        <p:spPr>
          <a:xfrm>
            <a:off x="8859795" y="5684108"/>
            <a:ext cx="213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Alex Katz</a:t>
            </a:r>
          </a:p>
        </p:txBody>
      </p:sp>
    </p:spTree>
    <p:extLst>
      <p:ext uri="{BB962C8B-B14F-4D97-AF65-F5344CB8AC3E}">
        <p14:creationId xmlns:p14="http://schemas.microsoft.com/office/powerpoint/2010/main" val="3768618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32C55B-6C8B-1E4E-9E1D-BB13E1C09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616032"/>
            <a:ext cx="10905066" cy="362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82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colorful, decorated, several&#10;&#10;Description automatically generated">
            <a:extLst>
              <a:ext uri="{FF2B5EF4-FFF2-40B4-BE49-F238E27FC236}">
                <a16:creationId xmlns:a16="http://schemas.microsoft.com/office/drawing/2014/main" id="{DE932918-6F40-004E-A4C4-FB53BFBE0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0" y="125412"/>
            <a:ext cx="6350000" cy="635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6CB5FE-2A2F-C242-936A-A69584958411}"/>
              </a:ext>
            </a:extLst>
          </p:cNvPr>
          <p:cNvSpPr txBox="1"/>
          <p:nvPr/>
        </p:nvSpPr>
        <p:spPr>
          <a:xfrm>
            <a:off x="3043238" y="6557963"/>
            <a:ext cx="2443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Ross </a:t>
            </a:r>
            <a:r>
              <a:rPr lang="en-US"/>
              <a:t>Bleckner</a:t>
            </a:r>
          </a:p>
        </p:txBody>
      </p:sp>
    </p:spTree>
    <p:extLst>
      <p:ext uri="{BB962C8B-B14F-4D97-AF65-F5344CB8AC3E}">
        <p14:creationId xmlns:p14="http://schemas.microsoft.com/office/powerpoint/2010/main" val="3805175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9BA58-319D-A148-88ED-F01033A04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421" y="0"/>
            <a:ext cx="57751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29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some flowers&#10;&#10;Description automatically generated with medium confidence">
            <a:extLst>
              <a:ext uri="{FF2B5EF4-FFF2-40B4-BE49-F238E27FC236}">
                <a16:creationId xmlns:a16="http://schemas.microsoft.com/office/drawing/2014/main" id="{69E69CFD-0C3B-4C4A-96AA-2F1A5EDF3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521" y="0"/>
            <a:ext cx="6936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598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inting&#10;&#10;Description automatically generated with low confidence">
            <a:extLst>
              <a:ext uri="{FF2B5EF4-FFF2-40B4-BE49-F238E27FC236}">
                <a16:creationId xmlns:a16="http://schemas.microsoft.com/office/drawing/2014/main" id="{6661D37B-B2C8-964B-A1F4-9C2BF79D3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594" y="0"/>
            <a:ext cx="69048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75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hite flowers&#10;&#10;Description automatically generated with medium confidence">
            <a:extLst>
              <a:ext uri="{FF2B5EF4-FFF2-40B4-BE49-F238E27FC236}">
                <a16:creationId xmlns:a16="http://schemas.microsoft.com/office/drawing/2014/main" id="{0A2EA4E2-6C6D-BD47-A823-67F028E88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208" y="0"/>
            <a:ext cx="58035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56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</Words>
  <Application>Microsoft Macintosh PowerPoint</Application>
  <PresentationFormat>Widescreen</PresentationFormat>
  <Paragraphs>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2021-11-10T17:37:28Z</dcterms:created>
  <dcterms:modified xsi:type="dcterms:W3CDTF">2021-11-10T17:39:00Z</dcterms:modified>
</cp:coreProperties>
</file>