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57" r:id="rId3"/>
    <p:sldId id="261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64" r:id="rId13"/>
    <p:sldId id="266" r:id="rId14"/>
    <p:sldId id="260" r:id="rId15"/>
    <p:sldId id="259" r:id="rId16"/>
    <p:sldId id="258" r:id="rId17"/>
    <p:sldId id="25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123B-8065-5D42-9170-5BC3E9521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77B4B-CAD5-6540-944A-E5B76CB4C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509D6-ABA6-6541-94B1-397D0BD5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E47F5-70B0-8A4B-8199-214C7A561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E353B-B56C-8D48-9B94-7B3C87C7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0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F3ED-991A-0E45-860D-763A47DA8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6C8F3-CE15-4946-8E8D-BDCF3F232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DB1B3-8D79-9144-86F7-032EB27C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0721C-5F43-4B47-A0AF-9072199B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8D794-3950-AB47-A46D-B27F882F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96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1393-3882-A042-9710-8DB9BB86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AF594-D80C-0D4F-9FAE-F2D508AF1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FE31-BBD7-9E48-A6FA-1A5F8E37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E78EF-F7CB-004F-85D4-3760B3F8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8ADD3-2404-D74E-8062-364E15F43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10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77C42-CFC0-2E46-8138-B7BD1B10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F57F1-BDD7-2843-A28B-1AEA59AC1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E4BE5A-0533-B14D-A923-C06FA963C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8F8A3-BD4D-F648-87EE-05D89EA4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AD01D-A9AC-3544-A3A6-4E5B52C57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6190-6DAB-E346-8F83-4386AB1B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C2606-E36B-CE42-BD71-D06D08E3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0990B-A0F3-2F41-A55C-98D02656F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A1524-0B35-D442-B09E-A0A7C2A68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B15C6-3D11-464B-9981-504318145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9DE3C-D396-1941-ACB4-8452D2879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3D66D4-43CE-D64B-9723-B6BE8A64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B12FE2-A63F-2443-966C-B363DBA5A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A52890-7636-A64C-9A7B-DD7C7497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0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7D37-E8CF-E744-AD2C-C8B20B8D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B84266-5080-1E41-B0CC-02963E11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74079-9970-184F-8996-0FA792D6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C3371F-0518-C646-BEEE-353D5E86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0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F8D6A-F860-8F4D-A4DB-48E35B2CA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E8BD71-1CE1-964D-989C-09F8886D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C4FED-446D-C544-8517-058A8F4A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2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89E39-AABD-4348-B1D2-4ACCAEE6E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E389-2276-CD4C-8884-E2C90513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0DD9E-09C6-0241-BB4F-00AA7A846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9B146-D574-464A-8DA0-8EA86544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BFEF7-5235-DD44-9326-7B519D43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8F83C-BB57-6144-B2F4-43CB6D52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6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FCB2-4A9B-6D4B-9AF7-7446EE4C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D52363-F62E-3242-958C-3A5619FC5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AC0EB-34AB-CE46-BD5D-5535B617C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9D500-B35B-3145-A6DA-0C80A856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70DE0-30A0-C840-9A3A-98A4A5407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579D1-C3A4-1642-BDD9-FDCF1CB1A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80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65253-39CB-CE4D-A398-8C49B4E3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EE1F6-87C9-1445-A453-989BB96FF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44DC-BE47-784D-912C-30399681B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72BC0-6C8A-8340-BC78-9F57906A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22A8D-948A-0B45-88AD-D62AFBFAB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5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2E9BA-F433-3840-990D-E9C9D93ED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1BEA1-A22C-F044-8A5B-3B1FE6D43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071F4-A00A-8145-B784-6AEB648C6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7A8FA-FAA5-9B40-AC6D-1E66F39C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FD86-DCDA-4B4A-BFA2-0206CC16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5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E93479-5E81-954E-8036-E496BEBAB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94869-ED9F-984D-9666-9BC6460BC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7B12A-95EF-DD42-8CA4-A5F18FE9C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C9FA4-C837-3948-B49E-04552E72669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13218-5A4E-3340-8339-B9C721D91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538A8-6A1F-2F42-A3D0-062F4C89C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CCA8F-8B9E-8F41-88E8-89CA09FA7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68BCB1-CF44-A14E-9B96-B73A8E316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43" y="0"/>
            <a:ext cx="9162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3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3E85BE-552A-7F43-9188-3C6394DD6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176" y="0"/>
            <a:ext cx="4615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9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F9518F-1697-6149-A37F-51C71EF7F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179" y="0"/>
            <a:ext cx="4019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2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E56A5F-40B1-514D-A22B-6BE22B446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315" y="0"/>
            <a:ext cx="425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6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B8EAD-D92A-C34E-B044-D900363F5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620" y="0"/>
            <a:ext cx="4038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0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AC41A0-3D3F-D845-BEC2-D17E6AACD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450850"/>
            <a:ext cx="35814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81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DA0C60-BF1D-5E49-A912-34BF5173C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92" y="643466"/>
            <a:ext cx="438721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5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4CAFA1-AD82-4D4C-A803-F2350097C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946" y="643466"/>
            <a:ext cx="383010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A5492-925E-0C41-9667-684C7360E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0" y="685800"/>
            <a:ext cx="3886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39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0B1901-68A4-F44E-B578-5C36E5270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463" y="0"/>
            <a:ext cx="5241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3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3DBC5-A3E6-5544-BA92-B04AA6917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175" y="643466"/>
            <a:ext cx="430364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79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C2884-B57E-C049-94C3-E5DF1F02C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186" y="643466"/>
            <a:ext cx="353762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57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0174C7-13CC-9440-B72B-4D67B7B3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047" y="0"/>
            <a:ext cx="3729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5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6BB8CD-03BB-5B40-B89D-C1A2EBD41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438150"/>
            <a:ext cx="35814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30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BA386-EB9E-334D-A3ED-695C1818C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535" y="643466"/>
            <a:ext cx="32869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24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CE9AA-EA9B-2842-8F25-8F198622E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455" y="0"/>
            <a:ext cx="4853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8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3D881A-400E-9643-AA41-448FD0064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94" y="0"/>
            <a:ext cx="11807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00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3</cp:revision>
  <dcterms:created xsi:type="dcterms:W3CDTF">2021-07-23T17:48:32Z</dcterms:created>
  <dcterms:modified xsi:type="dcterms:W3CDTF">2021-07-23T19:14:55Z</dcterms:modified>
</cp:coreProperties>
</file>