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0" r:id="rId2"/>
    <p:sldId id="282" r:id="rId3"/>
    <p:sldId id="258" r:id="rId4"/>
    <p:sldId id="256" r:id="rId5"/>
    <p:sldId id="257" r:id="rId6"/>
    <p:sldId id="28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BC1B8-01E9-1847-A40C-A29743C10AB5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3A9A2-4F2E-8C49-B374-FF4584C63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3A9A2-4F2E-8C49-B374-FF4584C632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7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18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5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7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2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45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7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0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9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C00D0-B44E-714F-B3D3-6039F2A52320}" type="datetimeFigureOut">
              <a:rPr lang="en-US" smtClean="0"/>
              <a:t>7/9/21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42B8-4DDD-9748-9DD0-F95FBFCCE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0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ttoo, plant, flower&#10;&#10;Description automatically generated">
            <a:extLst>
              <a:ext uri="{FF2B5EF4-FFF2-40B4-BE49-F238E27FC236}">
                <a16:creationId xmlns:a16="http://schemas.microsoft.com/office/drawing/2014/main" id="{9D0B5A21-06B9-E649-BBF8-89D289553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6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lant, tree, linedrawing&#10;&#10;Description automatically generated">
            <a:extLst>
              <a:ext uri="{FF2B5EF4-FFF2-40B4-BE49-F238E27FC236}">
                <a16:creationId xmlns:a16="http://schemas.microsoft.com/office/drawing/2014/main" id="{3995B128-3C7E-974E-B3C8-986FFAB9E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243" y="0"/>
            <a:ext cx="5283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5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500" y="0"/>
            <a:ext cx="596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8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00" y="0"/>
            <a:ext cx="2591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0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0100" y="355600"/>
            <a:ext cx="5501640" cy="61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picture frame, painting&#10;&#10;Description automatically generated">
            <a:extLst>
              <a:ext uri="{FF2B5EF4-FFF2-40B4-BE49-F238E27FC236}">
                <a16:creationId xmlns:a16="http://schemas.microsoft.com/office/drawing/2014/main" id="{CDD792FE-7E24-AA45-B849-80E1CF38A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418" y="643466"/>
            <a:ext cx="516716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0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400" y="0"/>
            <a:ext cx="4754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0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400" y="152400"/>
            <a:ext cx="4767072" cy="654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00" y="215900"/>
            <a:ext cx="4885944" cy="64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92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0" y="1041400"/>
            <a:ext cx="6667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47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0"/>
            <a:ext cx="4617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3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0"/>
            <a:ext cx="8793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0"/>
            <a:ext cx="5584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86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00" y="0"/>
            <a:ext cx="489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42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0"/>
            <a:ext cx="8933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73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07" y="547589"/>
            <a:ext cx="7015516" cy="56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00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49" y="1140735"/>
            <a:ext cx="8293959" cy="459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26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66700"/>
            <a:ext cx="73660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87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762000"/>
            <a:ext cx="7620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38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0"/>
            <a:ext cx="5685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45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0"/>
            <a:ext cx="4811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71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vegetable&#10;&#10;Description automatically generated">
            <a:extLst>
              <a:ext uri="{FF2B5EF4-FFF2-40B4-BE49-F238E27FC236}">
                <a16:creationId xmlns:a16="http://schemas.microsoft.com/office/drawing/2014/main" id="{C7EE9E9B-BE2E-354B-9774-F5102F9A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654" y="0"/>
            <a:ext cx="5584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64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 object&#10;&#10;Description automatically generated">
            <a:extLst>
              <a:ext uri="{FF2B5EF4-FFF2-40B4-BE49-F238E27FC236}">
                <a16:creationId xmlns:a16="http://schemas.microsoft.com/office/drawing/2014/main" id="{F64BCBA6-DA2E-1140-86CC-62B757D2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13" y="643466"/>
            <a:ext cx="71195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53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A63290E3-B0B8-E74B-91B3-1D79BAAB4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577850"/>
            <a:ext cx="73152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31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gallery, room&#10;&#10;Description automatically generated">
            <a:extLst>
              <a:ext uri="{FF2B5EF4-FFF2-40B4-BE49-F238E27FC236}">
                <a16:creationId xmlns:a16="http://schemas.microsoft.com/office/drawing/2014/main" id="{5F3FBEF5-DE47-A141-9E52-2BB7C773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254000"/>
            <a:ext cx="49149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18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BAC33A97-8981-F942-8D03-230891319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570" y="0"/>
            <a:ext cx="6880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16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</Words>
  <Application>Microsoft Macintosh PowerPoint</Application>
  <PresentationFormat>Widescreen</PresentationFormat>
  <Paragraphs>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5</cp:revision>
  <dcterms:created xsi:type="dcterms:W3CDTF">2018-11-25T03:35:28Z</dcterms:created>
  <dcterms:modified xsi:type="dcterms:W3CDTF">2021-07-09T16:40:22Z</dcterms:modified>
</cp:coreProperties>
</file>