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2" r:id="rId3"/>
    <p:sldId id="258" r:id="rId4"/>
    <p:sldId id="257" r:id="rId5"/>
    <p:sldId id="259" r:id="rId6"/>
    <p:sldId id="264" r:id="rId7"/>
    <p:sldId id="261" r:id="rId8"/>
    <p:sldId id="269" r:id="rId9"/>
    <p:sldId id="268" r:id="rId10"/>
    <p:sldId id="260" r:id="rId11"/>
    <p:sldId id="263" r:id="rId12"/>
    <p:sldId id="256" r:id="rId13"/>
    <p:sldId id="267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3"/>
  </p:normalViewPr>
  <p:slideViewPr>
    <p:cSldViewPr snapToGrid="0" snapToObjects="1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33F21-9887-A343-8791-642F748E5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2D852E-45BA-8548-8C46-7EDBDF382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74721-0E3C-6F41-A855-E28BC17D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3981A-FBC6-9446-A114-36B30B475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4D78D-6288-4B4E-9A35-E6F74F9A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1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0F873-0FA6-EC41-880C-C1C5718F0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1E130-9619-1E40-8957-46B82A9EE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034AF-F300-A945-9954-CCBF14803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7B909-2965-4849-812B-2F511C4B9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A50FA-6EDE-A74B-BE98-238484E2A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8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82B80-49B6-7C46-92A9-B9087E5EF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6ED87-CE35-B943-A78C-2152D6FEF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B24C3-4E67-5145-9665-FEF61A7A4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6BAD0-F608-704A-A737-2CA2B04D9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F4F1C-597A-AF44-9D59-3558F2E55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647E5-9C4B-4847-9C77-3E3255A13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971D9-6051-5743-91D7-D722763F5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2AD06-6924-564F-B8EF-AAEBBEB31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28DD3-FBE8-E543-BFC9-4F808E1D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30A64F-49A9-2344-A035-440D268DD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F0822-1358-3142-AE22-F6FCA4C1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1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5A8F1-0718-7049-AFA0-313956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A2A05-4E4C-B443-ABAD-E97054FB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24848-1301-DF46-8DA5-8A8A743E4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3151C0-E302-704D-BD33-075D567EEA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76D458-CE5F-FE41-A15A-EE54EE2DE7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139F7C-E705-EA47-84E9-7782013F4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95C35E-6307-DB4E-B8C6-814ACAE12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EEE867-B0F4-2A4A-9C3D-3F6C0E2F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1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8686B-4F31-054E-ABF6-CAD80CE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9A3C05-D5F2-2440-9912-2786FEF43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1B1BD2-5DA4-D846-B1A0-6A4AB2BFD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678169-BE49-0B42-8CDA-58D40F727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272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9777FD-8B70-1E49-B0FB-4235ACE65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CAC700-5721-2C44-A967-6A7D9C79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EB607-77BE-C645-B17B-FE71D99BC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61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7B6A0-C22B-E244-842C-D3768B38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BEC3C-857B-4146-BEA8-D55B3C0D3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5C728-D0D3-244F-97DD-4708C8265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80A4C-CEC9-A94E-8E21-746DF4A4E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0877C-B91B-6F44-86C5-4E093532C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97409-8BA8-0E4D-BCAF-82F9E6EC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93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CE5AB-C0D6-C04D-ADCD-0AE5A292D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5B6095-47C6-0946-A2EC-CE35E339A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D1CF9-9871-B543-A6B5-1D72FC9F4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D5D61-B3B5-864A-9224-0242F9E3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F3DCB-603D-014B-90EC-7F3A6954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53F8A-57F4-E649-8A59-4EDA4E113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6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79320-F571-CF49-8A0F-2B010D916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2A691-8DD0-0942-BBC9-15DEB9AD8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7F4DC-35F9-2D43-A863-126EF708F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2E32C-9C26-A940-A559-8E65B9D0E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4F081-2E34-CD44-AF9E-8EFDCC7F3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0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13D287-0AC7-A54E-BA71-2CE1B6940B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FE331C-3696-1B49-B52E-41CDD3013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DE9BB-E22C-CC48-9BA5-EFCC9FB8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DB914-5432-5246-9674-7320061DC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1CB27-B353-024A-9210-4ADAE8C1E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6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71579-6415-484C-92BC-6095A73CD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3884B-0C33-E744-9BA2-3974C7CFE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D52E6-6A00-7949-B38E-6514AA711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9D432-4DB0-D449-A6F5-7CC5902F1044}" type="datetimeFigureOut">
              <a:rPr lang="en-US" smtClean="0"/>
              <a:t>2/28/21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1DAE5-5836-8D43-A493-35AE09230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81283-84D0-CF48-8394-1C21296D1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8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icture frame&#10;&#10;Description automatically generated">
            <a:extLst>
              <a:ext uri="{FF2B5EF4-FFF2-40B4-BE49-F238E27FC236}">
                <a16:creationId xmlns:a16="http://schemas.microsoft.com/office/drawing/2014/main" id="{ACB547E1-5EC1-A240-BAEE-7531243DD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410" y="0"/>
            <a:ext cx="4869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45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abric&#10;&#10;Description automatically generated">
            <a:extLst>
              <a:ext uri="{FF2B5EF4-FFF2-40B4-BE49-F238E27FC236}">
                <a16:creationId xmlns:a16="http://schemas.microsoft.com/office/drawing/2014/main" id="{13422F78-534B-FE4F-8005-7DBFE5472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488" y="322583"/>
            <a:ext cx="4356470" cy="616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21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4472BF3-D0BA-3E48-A016-CDB753D9F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476" y="643466"/>
            <a:ext cx="364904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8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E917DF-C464-9641-AA32-E638061E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54000"/>
            <a:ext cx="6096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36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abric&#10;&#10;Description automatically generated">
            <a:extLst>
              <a:ext uri="{FF2B5EF4-FFF2-40B4-BE49-F238E27FC236}">
                <a16:creationId xmlns:a16="http://schemas.microsoft.com/office/drawing/2014/main" id="{165CE222-1895-9845-A598-6CB2EE1CA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622" y="0"/>
            <a:ext cx="3658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1364986-6B33-CB4F-AA1E-26190D8B4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902" y="643466"/>
            <a:ext cx="655419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90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54EB4915-C37C-0847-9F4B-73393728D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" r="2379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51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queen, fabric&#10;&#10;Description automatically generated">
            <a:extLst>
              <a:ext uri="{FF2B5EF4-FFF2-40B4-BE49-F238E27FC236}">
                <a16:creationId xmlns:a16="http://schemas.microsoft.com/office/drawing/2014/main" id="{D924F4D7-16F2-B649-AA72-76E4B8A6A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5" y="121444"/>
            <a:ext cx="5402341" cy="66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38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46410ACD-C1DE-4641-A9EA-AE77F6B4A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1917700"/>
            <a:ext cx="53848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02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abric&#10;&#10;Description automatically generated">
            <a:extLst>
              <a:ext uri="{FF2B5EF4-FFF2-40B4-BE49-F238E27FC236}">
                <a16:creationId xmlns:a16="http://schemas.microsoft.com/office/drawing/2014/main" id="{23B05C28-B8C9-AB44-82AD-CE0F07A2B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995" y="643466"/>
            <a:ext cx="423401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01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7C9259D-1E6C-8A40-BFE1-0B5B6EA96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535" y="0"/>
            <a:ext cx="7440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31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E2FFE4-6D35-A34E-A6BA-AC5D9C69EE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17" r="19613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28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AD27A3-E144-E249-B96F-90B5F16BF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413" y="44471"/>
            <a:ext cx="3471862" cy="681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12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5903FB-99BB-0D4F-9967-6653DB0BE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275" y="106363"/>
            <a:ext cx="3228975" cy="666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01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1782</TotalTime>
  <Words>0</Words>
  <Application>Microsoft Macintosh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4</cp:revision>
  <dcterms:created xsi:type="dcterms:W3CDTF">2020-11-24T01:47:44Z</dcterms:created>
  <dcterms:modified xsi:type="dcterms:W3CDTF">2021-03-02T02:01:43Z</dcterms:modified>
</cp:coreProperties>
</file>