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16"/>
  </p:notesMasterIdLst>
  <p:sldIdLst>
    <p:sldId id="256" r:id="rId2"/>
    <p:sldId id="257" r:id="rId3"/>
    <p:sldId id="258" r:id="rId4"/>
    <p:sldId id="263" r:id="rId5"/>
    <p:sldId id="259" r:id="rId6"/>
    <p:sldId id="264" r:id="rId7"/>
    <p:sldId id="260" r:id="rId8"/>
    <p:sldId id="261" r:id="rId9"/>
    <p:sldId id="262" r:id="rId10"/>
    <p:sldId id="265" r:id="rId11"/>
    <p:sldId id="268" r:id="rId12"/>
    <p:sldId id="269" r:id="rId13"/>
    <p:sldId id="266" r:id="rId14"/>
    <p:sldId id="267" r:id="rId15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1"/>
    <p:restoredTop sz="94673"/>
  </p:normalViewPr>
  <p:slideViewPr>
    <p:cSldViewPr snapToGrid="0" snapToObjects="1">
      <p:cViewPr varScale="1">
        <p:scale>
          <a:sx n="115" d="100"/>
          <a:sy n="115" d="100"/>
        </p:scale>
        <p:origin x="1016" y="2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notesMaster" Target="notesMasters/notesMaster1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4AD7DDE-8CB5-F144-A3D0-23CC0843D4AB}" type="datetimeFigureOut">
              <a:rPr lang="en-US" smtClean="0"/>
              <a:t>3/20/22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9173D4C-DB9F-E344-A6AF-6878F6B35D7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532709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Close up of mark-making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9173D4C-DB9F-E344-A6AF-6878F6B35D75}" type="slidenum">
              <a:rPr lang="en-US" smtClean="0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1631011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76EC0F6-2D9D-0F40-BB93-A50B2374CED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1037F97D-A8B9-7E47-BBB4-FB2888ED408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A4F54CF-EF33-D345-A0C4-24B54374DFB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5A8E23-3239-3B44-B192-8F370B89F4A5}" type="datetimeFigureOut">
              <a:rPr lang="en-US" smtClean="0"/>
              <a:t>3/20/22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12CFB06-DFF8-0948-AA61-E1BBA01F7B3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D147C65-6549-674C-BF4A-0D9D06AF846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8525B4-CCFC-7F4F-97B8-8BC3E3BFCC0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0913061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3EF13ED-6ABF-4B4C-BE66-4E3CB5A7800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BF1435A-5F3F-3D42-B474-E16969A2C28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AD3B307-C1FC-E44E-81B5-2130D05A831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5A8E23-3239-3B44-B192-8F370B89F4A5}" type="datetimeFigureOut">
              <a:rPr lang="en-US" smtClean="0"/>
              <a:t>3/20/22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2B92B00-6942-6A45-878B-605CC2D388E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A766A70-1CF7-6D49-AB36-20D107010BB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8525B4-CCFC-7F4F-97B8-8BC3E3BFCC0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3436966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E8CB43E-DC03-C44C-98C9-615A965AE0C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EFD7BF5-6C04-5043-ACFD-64C18909D19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D73921E-F871-2845-AA3F-EA51E71F79B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5A8E23-3239-3B44-B192-8F370B89F4A5}" type="datetimeFigureOut">
              <a:rPr lang="en-US" smtClean="0"/>
              <a:t>3/20/22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2E0AF56-743E-4648-9CB4-88995B6CD75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E46C437-74F8-9741-8094-7BB53144B13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8525B4-CCFC-7F4F-97B8-8BC3E3BFCC0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5183291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57F6082-56C8-A348-AD9E-ADE3CB33BBC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C2C33A0-AE5C-6C44-BE22-AE33767233B5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9DB7F90E-68D2-E24A-B1A5-C1C28D4FEED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5D58806-5488-8148-9469-618C332B6D3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5A8E23-3239-3B44-B192-8F370B89F4A5}" type="datetimeFigureOut">
              <a:rPr lang="en-US" smtClean="0"/>
              <a:t>3/20/22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97C66AB-DD3D-E946-AFC7-6459F5537D3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23000AD-6624-AE44-BBF9-799AE15982D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8525B4-CCFC-7F4F-97B8-8BC3E3BFCC0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5515946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BACD9A5-B2A6-E84F-BAA4-1268F972455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CE389C1-D748-504D-94CA-D8BCCC82D8A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586C036B-09BF-0547-A3A4-21A28F8C74A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9FF579A7-CC62-2345-B32A-2199BECC3768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F9151750-47E4-D84E-9011-D11264920073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E11935E9-3067-6B4D-8EB8-23142178FFF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5A8E23-3239-3B44-B192-8F370B89F4A5}" type="datetimeFigureOut">
              <a:rPr lang="en-US" smtClean="0"/>
              <a:t>3/20/22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23CED0B2-61C2-D24C-A055-D56BE1B0E8F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0DBBA247-6AD9-B64E-9AEB-FF29192BF8D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8525B4-CCFC-7F4F-97B8-8BC3E3BFCC0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4361519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1E20436-9C3A-864D-BAC0-40FC324F3D0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BD60C263-BC83-6145-ADC3-2933AB7F0BA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5A8E23-3239-3B44-B192-8F370B89F4A5}" type="datetimeFigureOut">
              <a:rPr lang="en-US" smtClean="0"/>
              <a:t>3/20/22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B80975CD-1675-8342-85C4-C49F2810645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02DE7502-BC41-1C4F-96F9-DAD9E032141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8525B4-CCFC-7F4F-97B8-8BC3E3BFCC0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5310415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97D41DE8-8C62-1A4F-88E5-CB78EF9ABD6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5A8E23-3239-3B44-B192-8F370B89F4A5}" type="datetimeFigureOut">
              <a:rPr lang="en-US" smtClean="0"/>
              <a:t>3/20/22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5A6BB70C-6981-9542-9CFF-F0490E0B65D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43FF79B-9BEC-404D-B8FD-F086B1B40CE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8525B4-CCFC-7F4F-97B8-8BC3E3BFCC0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1846328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FB572A3-5000-2E4E-BFDD-5AEE5B785F4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E565505-9349-0948-A686-324B2FA8426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693FD8E-B940-5D4E-B2E9-F587C07014A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69C2A7D-B760-5E4D-A2BD-CC518FF1B8D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5A8E23-3239-3B44-B192-8F370B89F4A5}" type="datetimeFigureOut">
              <a:rPr lang="en-US" smtClean="0"/>
              <a:t>3/20/22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D2030EB6-5869-0847-A9F0-EF8B466BCFE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CE50892-A71D-1742-AB67-2B4871F7BD9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8525B4-CCFC-7F4F-97B8-8BC3E3BFCC0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2970089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831B3A0-8A77-3A49-8338-B91AEB14D3E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2E21BB57-64C2-DD4D-AE57-80DF8A93F9F2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E3C53CF-6EFD-454F-AF02-19D21B06FB8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8350C07-1A0A-0545-A18D-757F1522EA9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5A8E23-3239-3B44-B192-8F370B89F4A5}" type="datetimeFigureOut">
              <a:rPr lang="en-US" smtClean="0"/>
              <a:t>3/20/22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26B8539-65B5-CF4A-81AE-DA82AA70955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1BA472F-196E-D341-90CE-5B4AFD95562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8525B4-CCFC-7F4F-97B8-8BC3E3BFCC0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911641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8F573EC-F406-2245-8E4C-99A95A6BDC8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B6C1E351-BC6A-FB4C-8E7B-6400B8BB9E8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A50D405-D971-194D-A34E-D592EBA2CFF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5A8E23-3239-3B44-B192-8F370B89F4A5}" type="datetimeFigureOut">
              <a:rPr lang="en-US" smtClean="0"/>
              <a:t>3/20/22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45762ED-10AE-AD4F-920E-9C3528BBACD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E91F869-04FD-D74A-B3AA-0659AA7D52E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8525B4-CCFC-7F4F-97B8-8BC3E3BFCC0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3666876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DC6B1965-16B0-334D-88C6-E3CA2022EFE6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164AB8EB-85D5-4F46-B153-323AED61F28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24C9C3A-2AAC-0C4C-975C-9CBCC5097B5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5A8E23-3239-3B44-B192-8F370B89F4A5}" type="datetimeFigureOut">
              <a:rPr lang="en-US" smtClean="0"/>
              <a:t>3/20/22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7368D90-6B8F-6243-9BEB-05F92EB8B42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F53EA0A-6380-064D-8875-7BEE8A839D0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8525B4-CCFC-7F4F-97B8-8BC3E3BFCC0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646271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A478C3CB-B3F7-764A-9457-46B01EE7C89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924007C-66BD-7A43-970E-0C330BACE63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DE30C5E-7588-2E49-AF74-6497F9FB80F9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5A8E23-3239-3B44-B192-8F370B89F4A5}" type="datetimeFigureOut">
              <a:rPr lang="en-US" smtClean="0"/>
              <a:t>3/20/22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D1808F8-6AD0-5746-B290-B73AF5986CA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62DBE67-1B34-1748-8989-607D70793CE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48525B4-CCFC-7F4F-97B8-8BC3E3BFCC0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4709410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7C092677-C27B-7A4F-B183-D00A226CF2A7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446318" y="0"/>
            <a:ext cx="5299364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4724527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>
            <a:extLst>
              <a:ext uri="{FF2B5EF4-FFF2-40B4-BE49-F238E27FC236}">
                <a16:creationId xmlns:a16="http://schemas.microsoft.com/office/drawing/2014/main" id="{5793A0CB-BEEB-5044-A00F-2D24A8FFF9F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977900" y="552450"/>
            <a:ext cx="10236200" cy="57531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9042817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>
            <a:extLst>
              <a:ext uri="{FF2B5EF4-FFF2-40B4-BE49-F238E27FC236}">
                <a16:creationId xmlns:a16="http://schemas.microsoft.com/office/drawing/2014/main" id="{30C727B4-EA21-4344-AE06-3112CAF12A9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 bwMode="auto">
          <a:xfrm>
            <a:off x="643467" y="1438825"/>
            <a:ext cx="10905066" cy="398034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32468696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CA728C92-A1E8-E14B-9B1C-03F22222095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21000" y="254000"/>
            <a:ext cx="6350000" cy="6350000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C01AF543-BA8D-9441-B1A4-590FA10EABCF}"/>
              </a:ext>
            </a:extLst>
          </p:cNvPr>
          <p:cNvSpPr txBox="1"/>
          <p:nvPr/>
        </p:nvSpPr>
        <p:spPr>
          <a:xfrm>
            <a:off x="2921000" y="6079524"/>
            <a:ext cx="3175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Nancy Graves</a:t>
            </a:r>
          </a:p>
        </p:txBody>
      </p:sp>
    </p:spTree>
    <p:extLst>
      <p:ext uri="{BB962C8B-B14F-4D97-AF65-F5344CB8AC3E}">
        <p14:creationId xmlns:p14="http://schemas.microsoft.com/office/powerpoint/2010/main" val="180432839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27BE01E6-69CF-5243-AA2F-21F69CCFB12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72713" y="643466"/>
            <a:ext cx="7846573" cy="55710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9395594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6D2B82A0-30D0-A64C-B687-D9FEBB052461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613791" y="0"/>
            <a:ext cx="6964417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9061076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6E1DE8BB-BD17-3E4C-9130-16596B110F2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06552" y="643466"/>
            <a:ext cx="7378896" cy="55710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4018994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F7500E57-B6B8-5F44-A265-79AF3A87B6C2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517896" y="0"/>
            <a:ext cx="9156208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9956155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8984327E-9F30-7F47-BBCB-7630A8928D35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224073"/>
            <a:ext cx="12192000" cy="64098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5220467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05D1B4C6-97B3-F546-AFD3-026920183CC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39875" y="0"/>
            <a:ext cx="9112250" cy="6858000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2D5B40A2-E5A5-5943-987A-21A7E0224BD8}"/>
              </a:ext>
            </a:extLst>
          </p:cNvPr>
          <p:cNvSpPr txBox="1"/>
          <p:nvPr/>
        </p:nvSpPr>
        <p:spPr>
          <a:xfrm>
            <a:off x="0" y="6211229"/>
            <a:ext cx="153987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Julie </a:t>
            </a:r>
            <a:r>
              <a:rPr lang="en-US"/>
              <a:t>Mehretu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1204914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FC415DEB-A60E-EA4A-9911-6BEEF5267E2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35710" y="643466"/>
            <a:ext cx="6920579" cy="55710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5421400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3FD25965-1A61-3647-8D3D-190925353D5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91566" y="0"/>
            <a:ext cx="9008867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7204670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4E5B753D-9E35-C541-9FD7-4938AF0B4317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603204" y="643466"/>
            <a:ext cx="8985591" cy="55710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07117718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276F92BA-9BC4-1F4B-B978-91E77B43D24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19446" y="0"/>
            <a:ext cx="9153108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9780450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10</TotalTime>
  <Words>9</Words>
  <Application>Microsoft Macintosh PowerPoint</Application>
  <PresentationFormat>Widescreen</PresentationFormat>
  <Paragraphs>4</Paragraphs>
  <Slides>14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size="18" baseType="lpstr">
      <vt:lpstr>Arial</vt:lpstr>
      <vt:lpstr>Calibri</vt:lpstr>
      <vt:lpstr>Calibri Light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Wendy Welch</dc:creator>
  <cp:lastModifiedBy>Wendy Welch</cp:lastModifiedBy>
  <cp:revision>3</cp:revision>
  <dcterms:created xsi:type="dcterms:W3CDTF">2022-03-21T00:06:45Z</dcterms:created>
  <dcterms:modified xsi:type="dcterms:W3CDTF">2022-03-21T00:19:14Z</dcterms:modified>
</cp:coreProperties>
</file>