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3"/>
  </p:normalViewPr>
  <p:slideViewPr>
    <p:cSldViewPr snapToGrid="0" snapToObjects="1">
      <p:cViewPr varScale="1">
        <p:scale>
          <a:sx n="104" d="100"/>
          <a:sy n="104" d="100"/>
        </p:scale>
        <p:origin x="232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C31FA-0633-734F-8ECD-08205F5923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D35CE0-406A-774E-A575-2FC26AAB15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33E262-C7D3-F243-A154-D8F062133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BD24A-D2C1-1D44-82F0-1CE452A99A12}" type="datetimeFigureOut">
              <a:rPr lang="en-US" smtClean="0"/>
              <a:t>3/30/22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C00D9D-8BB6-4D43-9FBF-677F19E2A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08F64E-D063-BF41-A4EF-0ED2D298D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EA36F-BA54-7948-9A27-A9310C8CA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248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7E689-A504-0645-81AD-86D0D418E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AC3C3F-DFD7-6A47-A681-6D46DBF231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35B95-FE70-B548-8483-83378FE89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BD24A-D2C1-1D44-82F0-1CE452A99A12}" type="datetimeFigureOut">
              <a:rPr lang="en-US" smtClean="0"/>
              <a:t>3/30/22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729EF1-2138-5145-8B34-874AD49E5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D4AD0C-154F-7748-A4DE-D13523606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EA36F-BA54-7948-9A27-A9310C8CA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290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E869D-FA77-8848-A188-E5BD80AB2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6F7714-71DE-8445-BE2B-5E47A0B999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30D853-801E-A14D-9F8C-6D404CBD9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BD24A-D2C1-1D44-82F0-1CE452A99A12}" type="datetimeFigureOut">
              <a:rPr lang="en-US" smtClean="0"/>
              <a:t>3/30/22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B5C70F-6A97-E349-BB31-AE538659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00243-980E-1F41-A94A-5570BC991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EA36F-BA54-7948-9A27-A9310C8CA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205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D9C12-0E91-4346-B48D-A7813119C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3276C8-650D-6349-A6CB-0BA98AAD4F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B0CFA9-01CA-254C-AEC4-27263FE9F1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5B839F-5ED3-4A4E-8BDF-771B024D9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BD24A-D2C1-1D44-82F0-1CE452A99A12}" type="datetimeFigureOut">
              <a:rPr lang="en-US" smtClean="0"/>
              <a:t>3/30/22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15D716-C010-8743-A41D-4797BE56F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267FDF-A1AF-9840-806A-BC360FB4B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EA36F-BA54-7948-9A27-A9310C8CA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670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23487-1401-6744-B4EA-6101C90DB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4CDAA7-5A79-274B-8273-D3B33E2564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EB9B0E-1442-BC4A-B265-B20A0393ED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F01837-C64A-7342-8983-48ACF59EB2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9F3BA9-FE23-4647-BF46-D108FA7B88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A632CC-0ABC-B547-80A6-9EFDBBE11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BD24A-D2C1-1D44-82F0-1CE452A99A12}" type="datetimeFigureOut">
              <a:rPr lang="en-US" smtClean="0"/>
              <a:t>3/30/22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F3B94C-27F7-B74C-9869-C430B27D0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C45A3E-7F7B-0945-8C88-E5C9D59C5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EA36F-BA54-7948-9A27-A9310C8CA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442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BB9E9-38C6-2C4C-804D-D5FFE79FC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8381AA-E19B-3A48-B2E8-D241C784C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BD24A-D2C1-1D44-82F0-1CE452A99A12}" type="datetimeFigureOut">
              <a:rPr lang="en-US" smtClean="0"/>
              <a:t>3/30/22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319E78-EA74-0D42-A4C1-ED1184CF5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019C1D-B30A-C44C-8DAE-E3E89B08F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EA36F-BA54-7948-9A27-A9310C8CA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260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60577B-9258-EF4A-973E-B84E671CE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BD24A-D2C1-1D44-82F0-1CE452A99A12}" type="datetimeFigureOut">
              <a:rPr lang="en-US" smtClean="0"/>
              <a:t>3/30/22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F85ADF-5644-5B49-8F96-EF8CA5856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76BDD2-6F7F-5548-89FD-680DA6D3D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EA36F-BA54-7948-9A27-A9310C8CA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054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85C40-99A6-D141-AD2A-2F14C228A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1B3332-0F3B-3442-8281-634272C35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0D53B9-40C2-4843-B52D-9C7E9A4A25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CE85E1-8F99-424A-90B6-CB64C89CD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BD24A-D2C1-1D44-82F0-1CE452A99A12}" type="datetimeFigureOut">
              <a:rPr lang="en-US" smtClean="0"/>
              <a:t>3/30/22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B53676-705D-244D-A3C2-8F10FBFA7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3168E4-4676-0A48-9FE9-D5D9EA1B1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EA36F-BA54-7948-9A27-A9310C8CA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12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5A8B6-6C65-0C47-A202-965702E5A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29B980-3F0A-A840-AF44-ED9DC4492B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00E272-E4BF-0E47-9162-2D60656662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B9C30A-3A87-DC45-9EE0-BF84A400F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BD24A-D2C1-1D44-82F0-1CE452A99A12}" type="datetimeFigureOut">
              <a:rPr lang="en-US" smtClean="0"/>
              <a:t>3/30/22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93BCE2-A7EF-F640-8259-ADDC7D0BA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3F4E4F-DEA7-C94D-80C6-B95794975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EA36F-BA54-7948-9A27-A9310C8CA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225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431D9-DB8D-514B-9541-CE1B255B2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E36B67-3616-CF45-981A-202D4E426B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D41693-E0CE-D44A-84DC-3F5AF0235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BD24A-D2C1-1D44-82F0-1CE452A99A12}" type="datetimeFigureOut">
              <a:rPr lang="en-US" smtClean="0"/>
              <a:t>3/30/22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6075E-F1D8-2146-96F4-9D7197F10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32EA1F-7451-7B4F-B3D0-AD8977C76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EA36F-BA54-7948-9A27-A9310C8CA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087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925529-6242-D44D-A1A5-6AA1B852CB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508BB6-33F5-C745-AD80-540C38851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18497-5A6C-E342-ADFF-44D336C14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BD24A-D2C1-1D44-82F0-1CE452A99A12}" type="datetimeFigureOut">
              <a:rPr lang="en-US" smtClean="0"/>
              <a:t>3/30/22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A72F79-1023-2F48-9A81-82DACBCD2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E29C15-63A6-444B-BC1D-2D855328D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EA36F-BA54-7948-9A27-A9310C8CA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158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3BC964-E6D9-C945-9940-40B364934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D16C30-3438-EA46-8DE4-0420DFDB77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A59C9D-9F2D-1543-A955-FAA3A3C4F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BD24A-D2C1-1D44-82F0-1CE452A99A12}" type="datetimeFigureOut">
              <a:rPr lang="en-US" smtClean="0"/>
              <a:t>3/30/22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086899-B8EF-0543-95E3-ED88D478F1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1193A3-0663-DE41-86D5-9C2C122E3C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EA36F-BA54-7948-9A27-A9310C8CA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511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F709C45-6ACE-6B4B-8460-48B846712E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506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C09DB6-1975-DD45-A82B-49AC9864D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053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Welch</dc:creator>
  <cp:lastModifiedBy>Wendy Welch</cp:lastModifiedBy>
  <cp:revision>1</cp:revision>
  <dcterms:created xsi:type="dcterms:W3CDTF">2022-03-30T16:31:06Z</dcterms:created>
  <dcterms:modified xsi:type="dcterms:W3CDTF">2022-03-30T16:32:18Z</dcterms:modified>
</cp:coreProperties>
</file>