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71" r:id="rId4"/>
    <p:sldId id="268" r:id="rId5"/>
    <p:sldId id="266" r:id="rId6"/>
    <p:sldId id="256" r:id="rId7"/>
    <p:sldId id="258" r:id="rId8"/>
    <p:sldId id="262" r:id="rId9"/>
    <p:sldId id="270" r:id="rId10"/>
    <p:sldId id="265" r:id="rId11"/>
    <p:sldId id="264" r:id="rId12"/>
    <p:sldId id="267" r:id="rId13"/>
    <p:sldId id="263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 snapToObjects="1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62425-7F22-AA4D-B216-6BFFD66A3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5CD318-498E-1841-9A64-97C2C409F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C2392-C93D-8942-A1D2-62F07448A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55AFC-B55F-8745-8814-4842F7AE8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E282A-1728-134B-AA12-4ED67ABB2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21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57D2-2D34-8747-9B03-E76316E81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D9069-2FC2-B74A-AB35-D284E4F02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7550F-5D0D-854D-84BE-9135A6B0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2B478-673D-1D4A-98C5-2016E142A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7A648-87BD-5D4C-91B3-7CE8EB64F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63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87FF-CE08-1D46-AF53-2CA8656B4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A1448-2000-D14E-95F2-135EE8C10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E46AE-1608-D64D-ADD0-27E784D1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21312-42BD-BB49-A49B-880745C1C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C9640-1A00-0740-86CB-70608A3CB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4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BA871-D867-494A-9B1A-6A540F070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391F7-26D1-2544-BD6B-F759F5D6E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37B9E2-8056-5344-A380-EF511E148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E07F0-9408-C741-88F6-18883220E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E57CDE-FA05-E44F-946B-865A2DD62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75C7D-00B3-5840-AFC1-93B39356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52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8E0FE-82E9-E343-A289-7E946DC8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F6E24-C6A0-A94C-884E-993194645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4017C-D2AC-BB4D-A23D-F4228EFC0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B731F-C892-8441-A5B9-20714194E0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961A42-9774-1449-A508-287B77704D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CD4983-BCAD-E74B-9B76-550940213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E3944D-4657-4D45-B027-5B7297E7E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D21B27-8C3E-6F48-9242-5AEE0A684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2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F50FC-14F0-0745-B05D-61E6DF4DD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75220-C9B4-6A44-8A75-DCC3F3CB2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519796-BDE3-A54C-999A-056395E8B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4D333-06A3-AA44-B5E5-A660A11D3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46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0DCEC9-1082-4C4D-9B40-03C7EFD56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1E78BE-FDF6-564B-806B-1515B1326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4074F-C401-F743-8D64-B13E76DF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2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463E0-0FF4-E04F-AC38-12A83C07C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71948-E33A-934A-9FAF-131E646F7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4965F-95FE-D94B-9FD8-5EF14334C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53D8E-52F4-8C4B-A30E-C1E514021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98E29-35DB-554E-B49B-8D391C1B5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D8D55-DC8B-354A-8C8D-AC2609927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9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DB22-96B5-6142-8A41-7693BE67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B036C7-3720-E644-9D72-32B2E3944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717CA-BDDE-3349-B394-FA2FC8F7E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F3AD9C-C856-A341-9240-ECEE72D2E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46F0EE-30CA-7E4A-BFE5-F097449BF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4480B-8860-6943-83DF-0B07E399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5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2B09-F42E-2946-837B-EBECC2D3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53F5A1-BE14-8C42-8DBC-2A7243A0E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71ABE-5E72-3D44-B06A-0536C85C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A19F9-615A-2F40-91DD-1C8BBA66A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02BC3-AE13-DA4A-BD3B-0E601964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0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7635DE-27EC-7841-93A5-7CFEEA797B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FC9EB-779F-B346-A671-A3911FAF15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F58A9-DB4E-CB41-8950-4257378A5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4A43F-CB06-534A-B651-13BA471F9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81E11-6368-264D-99AC-9C6185C92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5D565F-1D67-C044-872D-0D42ED4D1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35252-1BC8-8346-BC66-940B2F186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66E35-DF1F-DD47-ABA6-AD09A0C29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0859D-1EEB-CF44-B306-50B6196BD4B6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D62A7-C0CE-EB4A-9175-0BD6FACA7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AA898-DA43-B14F-9EEF-EB2E1F3C0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EB8B0-F0ED-F342-B9CF-36EE70539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9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A60431A-6F4B-0947-B639-84394E6EA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392" y="643466"/>
            <a:ext cx="438721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with snow on it&#10;&#10;Description automatically generated with low confidence">
            <a:extLst>
              <a:ext uri="{FF2B5EF4-FFF2-40B4-BE49-F238E27FC236}">
                <a16:creationId xmlns:a16="http://schemas.microsoft.com/office/drawing/2014/main" id="{31A8FED7-4B7F-524A-BE00-DEA9C81E3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49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lant, tree&#10;&#10;Description automatically generated">
            <a:extLst>
              <a:ext uri="{FF2B5EF4-FFF2-40B4-BE49-F238E27FC236}">
                <a16:creationId xmlns:a16="http://schemas.microsoft.com/office/drawing/2014/main" id="{75FC3BCA-2E18-C14E-8D5D-5EDC49FD3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650" y="812199"/>
            <a:ext cx="4186238" cy="537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0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tree&#10;&#10;Description automatically generated">
            <a:extLst>
              <a:ext uri="{FF2B5EF4-FFF2-40B4-BE49-F238E27FC236}">
                <a16:creationId xmlns:a16="http://schemas.microsoft.com/office/drawing/2014/main" id="{F4D02E63-0A08-6C4F-BFD1-5F17F1B17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338" y="0"/>
            <a:ext cx="9003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allery, scene, room&#10;&#10;Description automatically generated">
            <a:extLst>
              <a:ext uri="{FF2B5EF4-FFF2-40B4-BE49-F238E27FC236}">
                <a16:creationId xmlns:a16="http://schemas.microsoft.com/office/drawing/2014/main" id="{154AD20D-E981-134C-8440-4EEAA97BD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00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A1A89C8E-E634-AD47-A2E7-76E147E3E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014" y="643466"/>
            <a:ext cx="669197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44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with no leaves&#10;&#10;Description automatically generated with medium confidence">
            <a:extLst>
              <a:ext uri="{FF2B5EF4-FFF2-40B4-BE49-F238E27FC236}">
                <a16:creationId xmlns:a16="http://schemas.microsoft.com/office/drawing/2014/main" id="{58DB4064-1000-E547-8CFD-F6482A756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008" y="643466"/>
            <a:ext cx="679398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20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with no leaves&#10;&#10;Description automatically generated with medium confidence">
            <a:extLst>
              <a:ext uri="{FF2B5EF4-FFF2-40B4-BE49-F238E27FC236}">
                <a16:creationId xmlns:a16="http://schemas.microsoft.com/office/drawing/2014/main" id="{9D5E8DFB-7D7E-B649-A858-918B2ABB0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046" y="0"/>
            <a:ext cx="8215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41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tree with no leaves&#10;&#10;Description automatically generated with low confidence">
            <a:extLst>
              <a:ext uri="{FF2B5EF4-FFF2-40B4-BE49-F238E27FC236}">
                <a16:creationId xmlns:a16="http://schemas.microsoft.com/office/drawing/2014/main" id="{94266657-A9C4-2747-8148-913346505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214" y="0"/>
            <a:ext cx="8469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12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with no leaves&#10;&#10;Description automatically generated with low confidence">
            <a:extLst>
              <a:ext uri="{FF2B5EF4-FFF2-40B4-BE49-F238E27FC236}">
                <a16:creationId xmlns:a16="http://schemas.microsoft.com/office/drawing/2014/main" id="{B9CACDE3-FA29-7F46-BC1C-6D4CDD0E2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08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plant, willow&#10;&#10;Description automatically generated">
            <a:extLst>
              <a:ext uri="{FF2B5EF4-FFF2-40B4-BE49-F238E27FC236}">
                <a16:creationId xmlns:a16="http://schemas.microsoft.com/office/drawing/2014/main" id="{93238777-A23A-924B-AFE9-683722F58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0" y="1320800"/>
            <a:ext cx="74930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1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plant, willow&#10;&#10;Description automatically generated">
            <a:extLst>
              <a:ext uri="{FF2B5EF4-FFF2-40B4-BE49-F238E27FC236}">
                <a16:creationId xmlns:a16="http://schemas.microsoft.com/office/drawing/2014/main" id="{6909A180-159B-9748-AEA0-0331C98C5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4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ree, outdoor, sky, plant&#10;&#10;Description automatically generated">
            <a:extLst>
              <a:ext uri="{FF2B5EF4-FFF2-40B4-BE49-F238E27FC236}">
                <a16:creationId xmlns:a16="http://schemas.microsoft.com/office/drawing/2014/main" id="{ABED0256-1341-C649-BB1D-7685A4FF5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309" y="0"/>
            <a:ext cx="4547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1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with no leaves&#10;&#10;Description automatically generated with medium confidence">
            <a:extLst>
              <a:ext uri="{FF2B5EF4-FFF2-40B4-BE49-F238E27FC236}">
                <a16:creationId xmlns:a16="http://schemas.microsoft.com/office/drawing/2014/main" id="{D805588F-9F62-E44A-AEDC-A798C37A8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91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Macintosh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2022-03-09T17:06:36Z</dcterms:created>
  <dcterms:modified xsi:type="dcterms:W3CDTF">2022-03-09T17:17:38Z</dcterms:modified>
</cp:coreProperties>
</file>