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39DF-1C62-F98D-2603-6B263A001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0CDD5-D56F-5C1A-3910-B4DFD4F33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2A73D-34B3-9BE8-2FBD-4D579649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33A0-F551-C001-8E07-34BE60F68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7BF66-C1FA-E2DF-34AE-E97C0D3A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1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7AA7-DB50-8943-0941-FBEA286EF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6EE33-0580-8889-44CD-0826664BE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13EE8-FDD3-01C4-F6F4-E4BF0F6F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6659C-9910-FCFB-DA04-F73C7D981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DA1FB-FF60-B525-76FD-7E335C1C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77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73A92-AE2B-DC13-C3BF-665C866C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A456F-2778-5722-F37E-FA4712AE6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C44AD-FC89-0E53-F36E-5CA2FA59D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E0164-2669-76E1-243E-D099D02B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B7018-C927-8579-ADE4-B0BC0A4D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6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FA428-8B70-7238-820C-BC5B158B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9452F-739B-B2A0-F59D-784C3B870E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543A5-E969-EB00-9265-525C03AFA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D1E6A-F488-33CC-0775-ACEEDDF18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B6FF06-625A-9919-4BA3-D3892952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BB3F4-7949-B89F-D863-00E470C36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7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8878D-A974-70F2-55DB-C17DC989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84281-0A76-1340-558C-F2B8B5F90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485EC-62E3-461A-3444-8434D6714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635028-8C8B-D2DC-E9D3-CC077CFAB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4AB886-5940-2E5A-A014-E4B3F1191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F020D-1A4A-D570-7227-C9DD863DC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2DD87F-A824-6312-AEF7-35B330DE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9E6A10-997B-33E0-BDFF-F07C1243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DCA47-1DD5-3E46-A952-C2A1E97C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C3C0F4-4B35-2033-67AC-65399763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3F670-B32D-1BBE-9430-9578B0EC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E5D84-0810-D1CD-5500-48BECCEF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9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76630-8991-5CEE-8681-94FCE908D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BA1A4-03E5-2D2C-3E7D-E531D939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DE845-266B-5679-CBF6-867C57E7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9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9E664-5F44-2302-CC1A-22F5A527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26511-957D-2BBE-99F1-49F5A9BB4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20C3D-BC51-7D35-B29F-0F831ADA1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23B60-75B7-9355-4285-29310DD6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0AA2D-3E0E-1F37-8975-D4CD29D9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01533B-26EC-99F3-496F-3669CD725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5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100D-C08A-A4BD-3622-9456C3953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6613CF-EDF6-5391-6C6D-CE1BA906E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C2EAC-4485-F730-1DC0-27C814E5F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4E9E8-2EE5-6ECB-1EEF-D826AEA1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0A827-8FEB-55AD-885D-712D59B4E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B2ACF1-29A4-C11A-FA50-E75D7FB8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7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1318-28FB-9D7A-25E2-7C686C972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E1D4E-E11F-F869-19A8-FC597F9F8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A10FF-4711-9BAA-5226-FBDAAE90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7D6FA-5DB0-DDBF-F989-BE50804EE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67944-15F7-6746-C3C6-FD1893688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9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BBE94E-D8B8-343B-E2BB-C66F723A4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6066CD-2F70-C0B6-741D-99330B88F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BCA5C-EB4B-D347-08D7-1902D102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EDBAC-6B8D-AA8C-D2F6-B3ACF650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D70A2-BB01-2028-D444-70492937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5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86BFA-E029-C9D9-6704-2AD7162FD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1DA89-ABBA-D940-EF56-36FA29E7E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B5E1F-C991-9DDC-F182-1DD17EB1D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1BE87-05EA-8947-92D7-9FC50D4405EE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33F2C-BFB1-62E5-CB71-95F2F5D2C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AC3DC-6F98-1317-0FF4-2C814163C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247D5-6B8C-C84A-B032-CA87AC3F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ountain, nature, valley, canyon&#10;&#10;Description automatically generated">
            <a:extLst>
              <a:ext uri="{FF2B5EF4-FFF2-40B4-BE49-F238E27FC236}">
                <a16:creationId xmlns:a16="http://schemas.microsoft.com/office/drawing/2014/main" id="{CB6E511F-04A8-AA80-16FD-CAC2C945E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444500"/>
            <a:ext cx="74295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5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55816EF-696A-FA1F-4C81-0963253A4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09" y="-1"/>
            <a:ext cx="9114668" cy="70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5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olcano erupting with smoke&#10;&#10;Description automatically generated with low confidence">
            <a:extLst>
              <a:ext uri="{FF2B5EF4-FFF2-40B4-BE49-F238E27FC236}">
                <a16:creationId xmlns:a16="http://schemas.microsoft.com/office/drawing/2014/main" id="{AEBC1F76-4EA6-CAD4-CB5E-69BEE77F7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62" y="0"/>
            <a:ext cx="92675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54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C90D9A12-C3F3-9C2E-BAEE-7A1FCEFC2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61" y="0"/>
            <a:ext cx="94559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1BD2C23-BB16-2DEE-E17F-922876C32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94" y="0"/>
            <a:ext cx="950711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3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nature&#10;&#10;Description automatically generated">
            <a:extLst>
              <a:ext uri="{FF2B5EF4-FFF2-40B4-BE49-F238E27FC236}">
                <a16:creationId xmlns:a16="http://schemas.microsoft.com/office/drawing/2014/main" id="{DC9B4944-E31D-A13F-3E12-1D21BBBD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185" y="0"/>
            <a:ext cx="8653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1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drawing, blurry, painting&#10;&#10;Description automatically generated">
            <a:extLst>
              <a:ext uri="{FF2B5EF4-FFF2-40B4-BE49-F238E27FC236}">
                <a16:creationId xmlns:a16="http://schemas.microsoft.com/office/drawing/2014/main" id="{D0219059-6CF2-1151-D44F-36F51F981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2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pring, blurry&#10;&#10;Description automatically generated">
            <a:extLst>
              <a:ext uri="{FF2B5EF4-FFF2-40B4-BE49-F238E27FC236}">
                <a16:creationId xmlns:a16="http://schemas.microsoft.com/office/drawing/2014/main" id="{F6809201-F3DB-5D57-8A78-24A36914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2" y="-2969"/>
            <a:ext cx="9147958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lendar&#10;&#10;Description automatically generated">
            <a:extLst>
              <a:ext uri="{FF2B5EF4-FFF2-40B4-BE49-F238E27FC236}">
                <a16:creationId xmlns:a16="http://schemas.microsoft.com/office/drawing/2014/main" id="{FDF55EBE-47EE-12ED-9B40-CEC7F7018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31" y="0"/>
            <a:ext cx="11335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60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2023-03-29T16:13:25Z</dcterms:created>
  <dcterms:modified xsi:type="dcterms:W3CDTF">2023-03-29T16:18:07Z</dcterms:modified>
</cp:coreProperties>
</file>