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65" r:id="rId3"/>
    <p:sldId id="260" r:id="rId4"/>
    <p:sldId id="266" r:id="rId5"/>
    <p:sldId id="257" r:id="rId6"/>
    <p:sldId id="258" r:id="rId7"/>
    <p:sldId id="259" r:id="rId8"/>
    <p:sldId id="270" r:id="rId9"/>
    <p:sldId id="271" r:id="rId10"/>
    <p:sldId id="273" r:id="rId11"/>
    <p:sldId id="261" r:id="rId12"/>
    <p:sldId id="262" r:id="rId13"/>
    <p:sldId id="263" r:id="rId14"/>
    <p:sldId id="269" r:id="rId15"/>
    <p:sldId id="268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90" d="100"/>
          <a:sy n="90" d="100"/>
        </p:scale>
        <p:origin x="23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759C-54EC-E362-A751-D3BD49478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1F57BB-17C4-B2DA-AA31-07DDA4845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79362-1C8E-2462-D724-3111C892C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20709-653C-62E4-513C-BBED02702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5772F-6C1A-AE1A-AB28-FBC6ED2CF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39B33-3F2E-1DD4-A68E-C72B11706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9CADF-9597-AEF7-8C29-CDE479D63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99D88-FBB7-8E7D-33EB-EC502550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4D813-587C-19D1-C200-9642E8A00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08AFD-D588-95AE-A2D7-6DE252A82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35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EE8CA-90D7-1DD3-FCB5-F5AA1E3EB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691F0C-7FF8-0992-DE0B-64156661D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776A1-A746-0E9B-53C5-4C6C56CE9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F0F51-55EF-1E35-4C36-FA31681FF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E6B05-B754-8EEF-CFE7-A25C84E4C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9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2B88B-E351-FEB3-D16D-F3F470DA3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F9025-7D74-A3D2-6EAE-5EFE7187FE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83435E-059C-2FEB-F88F-DDDCD16EE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936FD-2576-077E-73DC-E9B96E4FF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57AE3-9AA0-02B7-C0C9-843412611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81075-5809-CA1C-3B7C-E9E368F9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200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60DD8-AE9D-C6CF-F25F-F3B1D7746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B6B19-9DBD-9BBB-8CCD-4B0E78A24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247971-7EA9-563E-5A98-FA65E9594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F56D31-45EB-FA7E-EF8D-88D730222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058378-21EA-A6B9-F15A-E85CB77AE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88E343-0496-798A-C50D-3874EB10A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EC478D-82DD-2C95-17B8-AB02A09E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2366B3-8B84-5377-F74A-98078913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0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BD14D-0CCB-EF0A-D4FB-62DCA1CB6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CAA6C6-C427-9555-4FE5-275963700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1FF6A1-5958-B27C-25CA-D8487575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282566-6645-38C9-CB8A-0E45DED3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37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A1E5E5-A665-DDDE-FCE7-A57DD016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14BEDF-CDF1-475B-60FF-9B2AB496C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240D5-B6E0-DF3A-3C1A-1A4EA5CC5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80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DF43D-F6B4-1F37-56EA-6962FFF2C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04067-903D-87CA-821D-290E44FC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D1847-37D9-1153-5CAC-798A630AA0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BE0A5D-7C94-6A7B-7D48-09F8E63EF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4198CA-7FDA-0A37-A69E-D35ECE881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C9CAE-7FA7-72FA-0985-578227B78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3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842EA-2465-192D-ACDE-D896BE061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AA4F50-D53F-FF13-5DC6-DAABCC6570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4DB3C-52E0-E818-257B-CBB72AA4E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936D93-304A-EA7D-990E-0A625803C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C09C9-8F28-38A1-BFA1-E09B98F4B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2449B-9ABB-4C8A-F8A5-993575F0B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6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36868-E5FE-8FAE-0214-6F8A3B3D1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FF3C8-9258-8444-0254-6DBB6BFD1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E4C19-FCE9-2CA8-74E1-73784426A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46463-7658-92BF-74F6-FBCA19EA5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7A931-87DD-57C2-0D49-EDA44033C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06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280552-7774-B11C-43A4-481BC1E2AC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6B04D8-225F-FFA8-D0F4-6C3965C500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3527E-A863-28E0-E216-A486B38B9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643CE-A1EE-1344-6D70-5D6F2A63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783EC-4203-415F-86C2-31B8904A9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4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599ACB-D5F9-A1FA-CFB2-7E6B9124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D5F8C-F2FD-2587-54FF-BFA1B7B36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02A6C-9D72-F52A-5634-8D4F5622F2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2EDFA-70DF-5849-91EE-58F667017E8B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3E17E-D38F-7E44-D502-73A50A28B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7CABD-4592-02E1-DF86-E35E9584BB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C9DE0-680E-314B-BC09-F7F2C068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8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2B2B7-D9A1-8009-6E8F-80F8AB492C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Charles Sheeler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388219-D4A5-22C4-0B23-511CE4E541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(1883-1965)</a:t>
            </a:r>
          </a:p>
        </p:txBody>
      </p:sp>
    </p:spTree>
    <p:extLst>
      <p:ext uri="{BB962C8B-B14F-4D97-AF65-F5344CB8AC3E}">
        <p14:creationId xmlns:p14="http://schemas.microsoft.com/office/powerpoint/2010/main" val="428529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uilding, old, house&#10;&#10;Description automatically generated">
            <a:extLst>
              <a:ext uri="{FF2B5EF4-FFF2-40B4-BE49-F238E27FC236}">
                <a16:creationId xmlns:a16="http://schemas.microsoft.com/office/drawing/2014/main" id="{6F29150F-1A69-070A-6ECE-8377B4F0F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216" y="528637"/>
            <a:ext cx="7772400" cy="550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18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house&#10;&#10;Description automatically generated with low confidence">
            <a:extLst>
              <a:ext uri="{FF2B5EF4-FFF2-40B4-BE49-F238E27FC236}">
                <a16:creationId xmlns:a16="http://schemas.microsoft.com/office/drawing/2014/main" id="{31F30631-9A0A-C547-1503-FBE5D0B87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778" y="643466"/>
            <a:ext cx="415044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2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9A49DBD-6D89-EC50-186C-A973F21C1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787" y="440512"/>
            <a:ext cx="7772400" cy="59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36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ld&#10;&#10;Description automatically generated">
            <a:extLst>
              <a:ext uri="{FF2B5EF4-FFF2-40B4-BE49-F238E27FC236}">
                <a16:creationId xmlns:a16="http://schemas.microsoft.com/office/drawing/2014/main" id="{F0C0C984-4DDE-EEAB-3E2B-386634A1C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102" y="0"/>
            <a:ext cx="52257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98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34D3CF09-EB3D-3678-A00D-CF9DF2135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841" y="643466"/>
            <a:ext cx="730631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37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uilding, white, device&#10;&#10;Description automatically generated">
            <a:extLst>
              <a:ext uri="{FF2B5EF4-FFF2-40B4-BE49-F238E27FC236}">
                <a16:creationId xmlns:a16="http://schemas.microsoft.com/office/drawing/2014/main" id="{F75A774B-84DF-D5E8-6F0A-B86A0CAFA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274" y="0"/>
            <a:ext cx="48394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44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E2EF901-2B36-AA0A-0542-89C76F599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741" y="643466"/>
            <a:ext cx="413651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52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outdoor, tall&#10;&#10;Description automatically generated">
            <a:extLst>
              <a:ext uri="{FF2B5EF4-FFF2-40B4-BE49-F238E27FC236}">
                <a16:creationId xmlns:a16="http://schemas.microsoft.com/office/drawing/2014/main" id="{01F3C9A3-9B30-9440-F89D-141AA3634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427" y="0"/>
            <a:ext cx="86511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34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347295-8C74-ADB4-A264-3F50E43C45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John Marin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22DA781-FEFF-E5CA-63F9-051FB6DDBC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(1873-1953)</a:t>
            </a:r>
          </a:p>
        </p:txBody>
      </p:sp>
    </p:spTree>
    <p:extLst>
      <p:ext uri="{BB962C8B-B14F-4D97-AF65-F5344CB8AC3E}">
        <p14:creationId xmlns:p14="http://schemas.microsoft.com/office/powerpoint/2010/main" val="60856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building&#10;&#10;Description automatically generated with medium confidence">
            <a:extLst>
              <a:ext uri="{FF2B5EF4-FFF2-40B4-BE49-F238E27FC236}">
                <a16:creationId xmlns:a16="http://schemas.microsoft.com/office/drawing/2014/main" id="{51125240-D639-0FE6-776E-C63CF077A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0" y="254000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75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building&#10;&#10;Description automatically generated with medium confidence">
            <a:extLst>
              <a:ext uri="{FF2B5EF4-FFF2-40B4-BE49-F238E27FC236}">
                <a16:creationId xmlns:a16="http://schemas.microsoft.com/office/drawing/2014/main" id="{87427C54-B44B-C924-B7FA-AFC6FF018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6399" y="0"/>
            <a:ext cx="5259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2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ity&#10;&#10;Description automatically generated with low confidence">
            <a:extLst>
              <a:ext uri="{FF2B5EF4-FFF2-40B4-BE49-F238E27FC236}">
                <a16:creationId xmlns:a16="http://schemas.microsoft.com/office/drawing/2014/main" id="{C4DD6AF5-F24F-ECAE-F5A1-BC030F8C9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345" y="643466"/>
            <a:ext cx="513930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04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6227A72-AA79-8A49-6CB0-227F9B79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662" y="0"/>
            <a:ext cx="5400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65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11B7CEA-7B1D-27C1-7BAF-4553F004F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682" y="643466"/>
            <a:ext cx="449863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06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uttered&#10;&#10;Description automatically generated">
            <a:extLst>
              <a:ext uri="{FF2B5EF4-FFF2-40B4-BE49-F238E27FC236}">
                <a16:creationId xmlns:a16="http://schemas.microsoft.com/office/drawing/2014/main" id="{64CF5054-7C87-63FA-2351-B8DC92F82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423" y="643466"/>
            <a:ext cx="689915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32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</Words>
  <Application>Microsoft Macintosh PowerPoint</Application>
  <PresentationFormat>Widescreen</PresentationFormat>
  <Paragraphs>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Charles Sheeler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John Marin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Charles Sheeler</dc:title>
  <dc:creator>Wendy Welch</dc:creator>
  <cp:lastModifiedBy>Wendy Welch</cp:lastModifiedBy>
  <cp:revision>1</cp:revision>
  <dcterms:created xsi:type="dcterms:W3CDTF">2023-04-26T15:37:55Z</dcterms:created>
  <dcterms:modified xsi:type="dcterms:W3CDTF">2023-04-26T16:06:50Z</dcterms:modified>
</cp:coreProperties>
</file>