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3"/>
  </p:normalViewPr>
  <p:slideViewPr>
    <p:cSldViewPr snapToGrid="0" snapToObjects="1">
      <p:cViewPr varScale="1">
        <p:scale>
          <a:sx n="104" d="100"/>
          <a:sy n="104" d="100"/>
        </p:scale>
        <p:origin x="232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602C3-0BEC-B742-9920-14A77D8B02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8985F7-7312-4E43-B9E6-EE43CF70B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02089-D7D1-6C48-880D-7E86E41C7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64177-3A52-3649-A569-0DE1494E9869}" type="datetimeFigureOut">
              <a:rPr lang="en-US" smtClean="0"/>
              <a:t>8/30/23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C1619-B68C-794E-A9C8-897A7B7FE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33F299-9451-A449-8B44-36959A137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FED10-F3E3-5D48-996E-2531F061A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099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D35FF-FD00-E242-BB1E-697A7E1D3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49282-CA48-A84F-A6BE-A67909E4C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FA6651-B9FF-CA42-9A51-DC6D6AACE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64177-3A52-3649-A569-0DE1494E9869}" type="datetimeFigureOut">
              <a:rPr lang="en-US" smtClean="0"/>
              <a:t>8/30/23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F8FED2-E0B0-814A-9337-BD5BC6E56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C5F2DF-3FB4-8E45-96F7-9B6935A49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FED10-F3E3-5D48-996E-2531F061A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518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60FD1-0F65-504B-AB33-2DC757361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E15A8E-C25C-8F49-8B4A-3C9550A0E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33505-94C2-2B40-8BFE-77E093A17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64177-3A52-3649-A569-0DE1494E9869}" type="datetimeFigureOut">
              <a:rPr lang="en-US" smtClean="0"/>
              <a:t>8/30/23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52E8E-91A4-064C-AE79-2ACC1FDB5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929E30-50F3-BC47-B9D1-380E24EB1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FED10-F3E3-5D48-996E-2531F061A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375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B6BF1-FE41-9C43-9A6C-50C230C0B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6E55C-1070-9443-B04D-5BDA4805C6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AB6E14-2E51-9F41-8250-263E791088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715A79-82AA-414C-BC68-FDE97DE23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64177-3A52-3649-A569-0DE1494E9869}" type="datetimeFigureOut">
              <a:rPr lang="en-US" smtClean="0"/>
              <a:t>8/30/23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47150A-694E-0F4E-A684-52CD910D4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9EC3E7-AB88-A345-94E1-B64DB2542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FED10-F3E3-5D48-996E-2531F061A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639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1FD1F-3160-1642-B086-9E39EF0E9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954B86-118D-B148-86BF-31388C73E6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7B6ED2-CDA8-CB40-B39B-68068AE21D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069103-B8DF-AF48-A78E-5B2F2F087F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F4F27F-5ABD-C947-9FD3-87B9780442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014319-CA05-7C43-8CC4-7DF08AB3C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64177-3A52-3649-A569-0DE1494E9869}" type="datetimeFigureOut">
              <a:rPr lang="en-US" smtClean="0"/>
              <a:t>8/30/23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C0AD3B-231C-5E4A-A2AC-6BBE72F52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EFD2FB-7750-E64B-9B7C-308902EB6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FED10-F3E3-5D48-996E-2531F061A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902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F5881-7CB7-AD45-BB01-1A6ED8B83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83508F-7469-B74F-A013-874AD7570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64177-3A52-3649-A569-0DE1494E9869}" type="datetimeFigureOut">
              <a:rPr lang="en-US" smtClean="0"/>
              <a:t>8/30/23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7B0183-8D7F-874C-982C-D8859C8BE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D3DF72-7DF7-204C-BA43-B5FFEFC3A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FED10-F3E3-5D48-996E-2531F061A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083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E16ED4-EB02-E148-BDD0-B2E7870B7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64177-3A52-3649-A569-0DE1494E9869}" type="datetimeFigureOut">
              <a:rPr lang="en-US" smtClean="0"/>
              <a:t>8/30/23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83B45C-BEC2-FF48-B4AD-1109D2DD0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349AB4-A4EA-4849-9B96-8C6D51AE5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FED10-F3E3-5D48-996E-2531F061A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584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74A9E-944F-214F-90DC-9920D334B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618E1-8433-EE4B-B7AD-1D55C7CCF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885E85-39A6-A74D-9377-63077F891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EF1C20-7B2B-174C-BA2A-CC4D59219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64177-3A52-3649-A569-0DE1494E9869}" type="datetimeFigureOut">
              <a:rPr lang="en-US" smtClean="0"/>
              <a:t>8/30/23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C6AE67-276D-7D4D-9CDD-7C1FDACD0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59D086-1FCA-C34A-AE9A-B2CB2A0AA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FED10-F3E3-5D48-996E-2531F061A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34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AD5A1-AE57-6741-B81C-EB0E4092E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AA4E6B-5E7F-2B4E-8114-D6FD2068AA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76D1C1-F921-4145-B5F3-EC637454A8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2A7351-C895-1B43-99FA-109029FC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64177-3A52-3649-A569-0DE1494E9869}" type="datetimeFigureOut">
              <a:rPr lang="en-US" smtClean="0"/>
              <a:t>8/30/23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C3427C-7088-F54A-A68F-A5A9A8D35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FFB997-0A04-454E-9ABE-863831220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FED10-F3E3-5D48-996E-2531F061A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064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57489-6510-7545-8319-07743A08E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478351-BBD9-F547-975D-0FA86F893E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B2C8D-9AE7-8F40-A2A3-CDB42BB97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64177-3A52-3649-A569-0DE1494E9869}" type="datetimeFigureOut">
              <a:rPr lang="en-US" smtClean="0"/>
              <a:t>8/30/23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1FAD87-2CD4-8742-9892-7DB97822C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DE3AC0-6D18-3641-8017-19B030284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FED10-F3E3-5D48-996E-2531F061A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80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D6A06B-ABE6-C645-8197-6A266FAE04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513AD2-763A-DA4A-B9C4-3761C58635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636A21-E98A-414D-B9C0-868F425A4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64177-3A52-3649-A569-0DE1494E9869}" type="datetimeFigureOut">
              <a:rPr lang="en-US" smtClean="0"/>
              <a:t>8/30/23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CB5276-6024-064E-8842-2031FF5AE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3A318-0776-9E46-856A-BBD914556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FED10-F3E3-5D48-996E-2531F061A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929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E6FB4A-F6B6-834E-B245-0B060C758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345C9D-8003-5246-9237-D5E7868E89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545887-73A4-F24E-A330-A8C6809491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64177-3A52-3649-A569-0DE1494E9869}" type="datetimeFigureOut">
              <a:rPr lang="en-US" smtClean="0"/>
              <a:t>8/30/23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A691E6-7D6B-E548-A408-4E53E3609D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039604-7DC7-274F-93A5-BC493EF5A4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7FED10-F3E3-5D48-996E-2531F061A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739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03FD127-8D1E-CC4A-A7CF-A552CE308B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636" y="0"/>
            <a:ext cx="83127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151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0A415F-EDE1-E94C-93F6-0B4FE5E5A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117" y="0"/>
            <a:ext cx="95497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835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76F785-A3C7-5543-A079-DC356DCF36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7818" y="0"/>
            <a:ext cx="9236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559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2DBC58-A87C-AD42-AA8D-B66B5DCD1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5710" y="643466"/>
            <a:ext cx="692058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211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C4DFB0-2219-9946-BB71-49E999AAA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54" y="0"/>
            <a:ext cx="114130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581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Welch</dc:creator>
  <cp:lastModifiedBy>Wendy Welch</cp:lastModifiedBy>
  <cp:revision>1</cp:revision>
  <dcterms:created xsi:type="dcterms:W3CDTF">2023-08-30T16:22:12Z</dcterms:created>
  <dcterms:modified xsi:type="dcterms:W3CDTF">2023-08-30T16:23:42Z</dcterms:modified>
</cp:coreProperties>
</file>