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72" r:id="rId6"/>
    <p:sldId id="267" r:id="rId7"/>
    <p:sldId id="262" r:id="rId8"/>
    <p:sldId id="266" r:id="rId9"/>
    <p:sldId id="268" r:id="rId10"/>
    <p:sldId id="273" r:id="rId11"/>
    <p:sldId id="263" r:id="rId12"/>
    <p:sldId id="269" r:id="rId13"/>
    <p:sldId id="264" r:id="rId14"/>
    <p:sldId id="260" r:id="rId15"/>
    <p:sldId id="265" r:id="rId16"/>
    <p:sldId id="261" r:id="rId17"/>
    <p:sldId id="271" r:id="rId18"/>
    <p:sldId id="259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4C3D0-ECC1-635B-8E5A-2745BFC82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ABE56-7144-1D44-7BDE-DC9FF3B7D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ECD52-7200-7947-7D12-6440193C6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D3C4-2A39-7733-4BEC-D9F82E702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D45FC-4308-22EA-DF46-4C8943368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232D-046E-6C98-8C21-86858666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AEE2B-6F39-DA82-396A-B2C44CCC1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BB3C0-242C-F784-1230-E4C36B037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B3D55-6DA0-1BD8-34B0-F458E17F2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8EC1A-5413-98CD-C1A5-DC4A752C8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5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4A801-AD4E-2E16-B797-D70032E01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5D750-0F38-C59E-CF58-557CA6C37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793F7-590B-EF70-C2CB-051DFAB0D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4FC8E-E927-7EA3-8310-ECBA1E4A2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F12B2-0020-0572-6E0B-C13146E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13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0709A-747F-9EF9-05F7-38EA66A9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545B9-087A-92A2-0BB4-0578B03B39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05452-8E16-7F26-4BEC-C7B7D2674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4F7228-714B-2404-184A-88330AFBE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5919D-5017-3DF9-0500-71D6736D1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9229D-8DD1-73C7-5E43-070071EB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68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E092E-1B95-7D7B-DFB7-A666835F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DE15A-59DB-A978-1842-C100A3381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8AB5EC-E3EF-A34D-1FBA-A59E5F44F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80348A-2352-FF55-3B8D-98D85DB88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964881-D788-3246-96BC-D2FA488FB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EAC90-628C-6BAD-0B17-CF998F32D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73724E-FA9F-EA5D-A0BB-1420A90AF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5AFFEE-7EF4-E2F1-988C-2F4E2495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5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04B84-8BE7-24F8-75FB-D791997D2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4CF5E-78D9-8065-5975-02CEA09C1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0EA1FE-B7D8-74AD-AC77-7262CA9D6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68AAFC-97AC-0444-9198-2275CE5F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1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96DFA3-F3E4-AEC3-A5AE-E8C5BFD99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13D5C9-0BD9-E2A9-7AC8-AD0048BA5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1FE617-E0EB-7E92-C1FA-0E879DFE5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0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5A118-DF82-32A6-EDD2-E5CCAD788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AA167-10FE-9C9B-5010-54055DE86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8B83C-9A86-4D50-D34E-D69D42EF4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8B55C-5712-1E18-468A-B933B7B84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9D61D-8098-7188-2CB7-30E7264DD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0A509-668C-B948-6945-C709F56D3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0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9A6EE-6B75-1197-E016-9480F2925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E9B563-E2CB-EF97-E156-978363B964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A050A-3560-A921-CA4E-C39430519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B9DB3-9F2E-88B2-29E0-76F213C4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AB23F-4C46-6DF4-42EB-DE13B3369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3517D-C75D-EABB-68B3-10C08C6D7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BD40E-D9CA-527C-001A-88F5F2603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E27E3-BE6F-BB81-BCFE-3C1BAF2B9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41B0E-3980-8427-F946-AB4135D2D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FD581-1207-7C65-A4C7-758CCB009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9F933-6510-EF57-9A2D-F09B588E0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9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33F699-988E-C491-33D9-34120FE16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7D1AD-32B2-B180-BC9C-D4D91DAFF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11AD8-AC47-A192-9650-361CE4DB7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A5C03-CCD0-B871-648D-0F4AB47E8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403F0-FF1A-AC1B-20C8-3569CCB0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5A1F5A-26DB-40CA-722A-01006370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E74B7-496F-E361-BFA0-8B99B12CF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94CAB-A07B-1B71-89E8-57D382D51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A47F3-2805-5B48-97DD-0A3A62941255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2FDAD-1F1D-EC18-5F30-4676B075F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659DB-F2C6-C58D-3A44-CDE27FC31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905B0-5ABC-3842-AFAD-AA80A9F92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ece of wood with a yellow sun in the background&#10;&#10;Description automatically generated">
            <a:extLst>
              <a:ext uri="{FF2B5EF4-FFF2-40B4-BE49-F238E27FC236}">
                <a16:creationId xmlns:a16="http://schemas.microsoft.com/office/drawing/2014/main" id="{7298E733-9DAE-4963-F979-6D7FF8804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100" y="1047750"/>
            <a:ext cx="37338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68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wood grain&#10;&#10;Description automatically generated">
            <a:extLst>
              <a:ext uri="{FF2B5EF4-FFF2-40B4-BE49-F238E27FC236}">
                <a16:creationId xmlns:a16="http://schemas.microsoft.com/office/drawing/2014/main" id="{B5B4A63A-CD8A-A05D-316D-ECCEDB6E2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66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fishing net&#10;&#10;Description automatically generated">
            <a:extLst>
              <a:ext uri="{FF2B5EF4-FFF2-40B4-BE49-F238E27FC236}">
                <a16:creationId xmlns:a16="http://schemas.microsoft.com/office/drawing/2014/main" id="{DAD82B1E-5CCA-1AE8-95CE-FDEA1640D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0" y="643466"/>
            <a:ext cx="990412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9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inting&#10;&#10;Description automatically generated">
            <a:extLst>
              <a:ext uri="{FF2B5EF4-FFF2-40B4-BE49-F238E27FC236}">
                <a16:creationId xmlns:a16="http://schemas.microsoft.com/office/drawing/2014/main" id="{BA86354E-7278-5A56-5820-8E792F899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605" y="0"/>
            <a:ext cx="7772400" cy="574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98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mountain with a sun in the background&#10;&#10;Description automatically generated">
            <a:extLst>
              <a:ext uri="{FF2B5EF4-FFF2-40B4-BE49-F238E27FC236}">
                <a16:creationId xmlns:a16="http://schemas.microsoft.com/office/drawing/2014/main" id="{D273E3CD-C986-56B4-239A-2CD488B86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15900"/>
            <a:ext cx="5334000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71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landscape with a yellow sun&#10;&#10;Description automatically generated">
            <a:extLst>
              <a:ext uri="{FF2B5EF4-FFF2-40B4-BE49-F238E27FC236}">
                <a16:creationId xmlns:a16="http://schemas.microsoft.com/office/drawing/2014/main" id="{E6ACBFD0-A8FE-FA3D-A137-32D54CBFD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168" y="643466"/>
            <a:ext cx="698566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2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inting&#10;&#10;Description automatically generated">
            <a:extLst>
              <a:ext uri="{FF2B5EF4-FFF2-40B4-BE49-F238E27FC236}">
                <a16:creationId xmlns:a16="http://schemas.microsoft.com/office/drawing/2014/main" id="{065AE65E-1B1C-24E1-5259-554EA1E6C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320" y="643466"/>
            <a:ext cx="43593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85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circle over a red background&#10;&#10;Description automatically generated">
            <a:extLst>
              <a:ext uri="{FF2B5EF4-FFF2-40B4-BE49-F238E27FC236}">
                <a16:creationId xmlns:a16="http://schemas.microsoft.com/office/drawing/2014/main" id="{64DA3426-26A1-5BD5-D606-11C4735BC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196" y="0"/>
            <a:ext cx="5591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74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earth&#10;&#10;Description automatically generated with medium confidence">
            <a:extLst>
              <a:ext uri="{FF2B5EF4-FFF2-40B4-BE49-F238E27FC236}">
                <a16:creationId xmlns:a16="http://schemas.microsoft.com/office/drawing/2014/main" id="{6C7D76CC-76A3-0DA6-A4A7-A3F5D81B0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415" y="0"/>
            <a:ext cx="5699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13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oster&#10;&#10;Description automatically generated">
            <a:extLst>
              <a:ext uri="{FF2B5EF4-FFF2-40B4-BE49-F238E27FC236}">
                <a16:creationId xmlns:a16="http://schemas.microsoft.com/office/drawing/2014/main" id="{CA63D19F-4994-861D-59B5-70A0DB186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475" y="0"/>
            <a:ext cx="4497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7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sunset over a landscape&#10;&#10;Description automatically generated">
            <a:extLst>
              <a:ext uri="{FF2B5EF4-FFF2-40B4-BE49-F238E27FC236}">
                <a16:creationId xmlns:a16="http://schemas.microsoft.com/office/drawing/2014/main" id="{1BFCFC9A-73CC-C317-78F4-A57030D68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493" y="0"/>
            <a:ext cx="8691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25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mountain&#10;&#10;Description automatically generated">
            <a:extLst>
              <a:ext uri="{FF2B5EF4-FFF2-40B4-BE49-F238E27FC236}">
                <a16:creationId xmlns:a16="http://schemas.microsoft.com/office/drawing/2014/main" id="{FAD814F9-08E9-CB36-4D91-B6DE129BF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599" y="0"/>
            <a:ext cx="94268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79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inting&#10;&#10;Description automatically generated">
            <a:extLst>
              <a:ext uri="{FF2B5EF4-FFF2-40B4-BE49-F238E27FC236}">
                <a16:creationId xmlns:a16="http://schemas.microsoft.com/office/drawing/2014/main" id="{DAF7AC6B-6022-31D1-8BB1-324FBC4BE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63" y="0"/>
            <a:ext cx="6772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61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mountain with colorful objects&#10;&#10;Description automatically generated">
            <a:extLst>
              <a:ext uri="{FF2B5EF4-FFF2-40B4-BE49-F238E27FC236}">
                <a16:creationId xmlns:a16="http://schemas.microsoft.com/office/drawing/2014/main" id="{6D1403EB-D81B-0481-8D16-6D2E15276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360" y="0"/>
            <a:ext cx="5669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93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mountain range&#10;&#10;Description automatically generated">
            <a:extLst>
              <a:ext uri="{FF2B5EF4-FFF2-40B4-BE49-F238E27FC236}">
                <a16:creationId xmlns:a16="http://schemas.microsoft.com/office/drawing/2014/main" id="{63E7DEDE-7EB8-F9E3-402A-379B04577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831850"/>
            <a:ext cx="6502400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65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mushrooms on a black background&#10;&#10;Description automatically generated">
            <a:extLst>
              <a:ext uri="{FF2B5EF4-FFF2-40B4-BE49-F238E27FC236}">
                <a16:creationId xmlns:a16="http://schemas.microsoft.com/office/drawing/2014/main" id="{4A4CED85-8CCD-275C-CC99-9609D5D79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620" y="643466"/>
            <a:ext cx="681476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08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colorful object&#10;&#10;Description automatically generated with medium confidence">
            <a:extLst>
              <a:ext uri="{FF2B5EF4-FFF2-40B4-BE49-F238E27FC236}">
                <a16:creationId xmlns:a16="http://schemas.microsoft.com/office/drawing/2014/main" id="{F32813EE-11E2-363B-18B1-A33C61D25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571500"/>
            <a:ext cx="7086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96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colorful lines and a circle&#10;&#10;Description automatically generated">
            <a:extLst>
              <a:ext uri="{FF2B5EF4-FFF2-40B4-BE49-F238E27FC236}">
                <a16:creationId xmlns:a16="http://schemas.microsoft.com/office/drawing/2014/main" id="{E14087FF-E3DD-A1F8-9146-549E48960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302" y="0"/>
            <a:ext cx="8293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56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a mountain and moon&#10;&#10;Description automatically generated">
            <a:extLst>
              <a:ext uri="{FF2B5EF4-FFF2-40B4-BE49-F238E27FC236}">
                <a16:creationId xmlns:a16="http://schemas.microsoft.com/office/drawing/2014/main" id="{F82C0345-4087-746C-D952-03CC53A49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088" y="643466"/>
            <a:ext cx="765782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21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city&#10;&#10;Description automatically generated">
            <a:extLst>
              <a:ext uri="{FF2B5EF4-FFF2-40B4-BE49-F238E27FC236}">
                <a16:creationId xmlns:a16="http://schemas.microsoft.com/office/drawing/2014/main" id="{D92DE06C-D037-C2EE-9DAA-1A0F3CFED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534" y="643466"/>
            <a:ext cx="745293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08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various objects&#10;&#10;Description automatically generated">
            <a:extLst>
              <a:ext uri="{FF2B5EF4-FFF2-40B4-BE49-F238E27FC236}">
                <a16:creationId xmlns:a16="http://schemas.microsoft.com/office/drawing/2014/main" id="{50BD7966-0403-233E-1134-3CF7ADEBF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213" y="643466"/>
            <a:ext cx="711957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2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flowers and clouds&#10;&#10;Description automatically generated">
            <a:extLst>
              <a:ext uri="{FF2B5EF4-FFF2-40B4-BE49-F238E27FC236}">
                <a16:creationId xmlns:a16="http://schemas.microsoft.com/office/drawing/2014/main" id="{8B50C62F-7D31-6F2A-E694-17D6ABD70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131" y="643466"/>
            <a:ext cx="721173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4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clothes and accessories&#10;&#10;Description automatically generated">
            <a:extLst>
              <a:ext uri="{FF2B5EF4-FFF2-40B4-BE49-F238E27FC236}">
                <a16:creationId xmlns:a16="http://schemas.microsoft.com/office/drawing/2014/main" id="{B5317F8A-1B74-18F5-8101-62960D986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010" y="643466"/>
            <a:ext cx="642197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48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a person on a beach&#10;&#10;Description automatically generated">
            <a:extLst>
              <a:ext uri="{FF2B5EF4-FFF2-40B4-BE49-F238E27FC236}">
                <a16:creationId xmlns:a16="http://schemas.microsoft.com/office/drawing/2014/main" id="{68CDA8D7-10A4-96ED-D33B-FB8A31865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24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bottle of champagne&#10;&#10;Description automatically generated">
            <a:extLst>
              <a:ext uri="{FF2B5EF4-FFF2-40B4-BE49-F238E27FC236}">
                <a16:creationId xmlns:a16="http://schemas.microsoft.com/office/drawing/2014/main" id="{2AAE8CCA-2B7F-2E78-7841-1209EF61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763" y="643466"/>
            <a:ext cx="718847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24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eople lying on a bed&#10;&#10;Description automatically generated">
            <a:extLst>
              <a:ext uri="{FF2B5EF4-FFF2-40B4-BE49-F238E27FC236}">
                <a16:creationId xmlns:a16="http://schemas.microsoft.com/office/drawing/2014/main" id="{22A67D07-53AA-BEB1-6D68-41D5276F0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640" y="643466"/>
            <a:ext cx="72587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89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desert landscape&#10;&#10;Description automatically generated">
            <a:extLst>
              <a:ext uri="{FF2B5EF4-FFF2-40B4-BE49-F238E27FC236}">
                <a16:creationId xmlns:a16="http://schemas.microsoft.com/office/drawing/2014/main" id="{02B0BC17-4A24-1C03-7167-8D1B34094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131" y="643466"/>
            <a:ext cx="721173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63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Macintosh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2023-11-25T18:57:35Z</dcterms:created>
  <dcterms:modified xsi:type="dcterms:W3CDTF">2023-11-25T20:47:56Z</dcterms:modified>
</cp:coreProperties>
</file>