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82" r:id="rId5"/>
    <p:sldId id="259" r:id="rId6"/>
    <p:sldId id="260" r:id="rId7"/>
    <p:sldId id="261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10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6B1E7-1676-494F-9967-214395CCA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52187-0259-3A40-A92C-81091B634D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CE7B2-C395-B945-AD32-0BCA36F0E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BAEC3-419F-6C49-9446-A08D6AF8D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D0C3B-D773-6342-9BD7-E8CEC0712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40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39EB9-F281-1F4E-A465-F4707294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E0E81-E6E8-E149-B8A3-F7C81357D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1244D-44A4-0747-B0EB-220C9F3C3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BF766-EBBD-DB4A-A56D-24359675F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BBDEF-4604-1348-A71F-5F94BF449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52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4220-12EF-8B4D-957C-3C5780E4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DBE96-015B-F74E-850C-56BF331CB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F70AD-CC22-7042-BB89-420E32630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BE43F-0DEC-174B-B73F-48A57CA48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E10C9-ED06-9A4D-B5F0-5487EB21E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6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99D63-45E2-754F-A46D-A277B1330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AD00C-0F94-5046-BB69-6DEDC9B47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F49E4-FD04-494D-B9A6-3A70BCA32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AD70D-0B96-764C-8E77-72695A05E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37706D-C887-764E-9C0A-9B0514B6D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051A6-FB12-BF4D-9BDC-41621762C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04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4191A-7CEC-464C-8396-059A1AA91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384B1-6797-9247-B104-C3CBEC390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390B86-9BC5-4A49-853A-90B08B1F4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9A2F77-070D-4A4B-92B5-A63314D63E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B5DC5-6A06-A24C-A09E-5472E38A44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53775A-02A4-E94B-B6C2-4F534EEFB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188AE9-7295-C54C-A700-397E09AE2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A7DBCB-3C76-C044-81E3-EB18635A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4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4086F-D91A-3847-8445-8CEC8BF4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AD1014-DEE7-FE4C-B7E9-571856F10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A24ED7-FD9C-014A-B962-C7C39EAAD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B1BA7C-95D8-6C4D-A070-FF555C587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66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AA4AFF-2CAF-9542-AB78-D6FCE6CAD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3675FA-4B41-8844-A55C-2A5A9D613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53202-0DC2-1446-8C36-BE2D84A6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12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5B585-7256-FF4B-B86D-5C941985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F9E20-D611-2140-B65C-08EF2363E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DBFF1-A490-1940-B581-60BCD2182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54348E-907B-DB4D-A19B-3F4B5975C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8D5FA-2CDB-4847-9336-DC5BBC338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BF7C1-7883-4A4C-A27C-B99E1633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68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B114D-F363-9345-9E09-287FCE9E9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22E6C6-9446-A243-86D3-8C6CCF6EE9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E7A65-C320-4A4C-80E0-BBA17AF38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C5E410-ED6B-484D-A443-56A409186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AE3DB8-D017-B047-82B5-2B4A8E922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82419-4712-3A4B-A35D-AA647DF7B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0BB3-D345-074D-AD7B-09940C91B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188B4A-3B8B-C04C-B5F8-3C6867EB7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185EC-B1DC-E041-B176-40CF6F3FB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DFA9A-5290-E144-B547-183D04996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0F8DA-783C-1A41-B146-AA7D93543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95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9FABB2-52F5-D449-82EA-44C107182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F09294-3CAF-B44C-8DA5-CE53ABBC0A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4EB35-0581-6F41-95E9-85B9D976A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49D6D-A460-5340-A767-DA54E88E5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0E6B6-2879-BE42-BB57-5A6672FAA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88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500EB9-3452-514A-840A-DCE5A8D6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2CB59-DAD9-384D-8CF9-F51AFDDD7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1BFE1-A35D-7D46-9F54-38F65EBE13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03B5E-22E3-F844-B0A0-5C5A123FE423}" type="datetimeFigureOut">
              <a:rPr lang="en-US" smtClean="0"/>
              <a:t>11/18/23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2E355-2621-1E47-A735-BD6EA88456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B6973-3B83-F148-BB6B-506940759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5ADF6-36EC-CD4F-983C-35038C206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8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D83EC4-65E8-EA47-B280-B060A318A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338" y="0"/>
            <a:ext cx="9003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18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A78DBD-D274-E040-BA6C-461E878F08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227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150AF1-A259-AE46-B398-3DEFF7155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10363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20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366F09-A19F-F149-9B5F-A99851F70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008" y="643466"/>
            <a:ext cx="705198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88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46BF0C-77E4-5749-9483-109EA9FE7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16364"/>
            <a:ext cx="10905066" cy="542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94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96AF9B-D962-0D41-9EEF-1F5060AE40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6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5434B3-B119-114B-B556-ED3B28917B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0050" y="279400"/>
            <a:ext cx="63119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77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763C81-FB02-934A-A0F3-E8F7B8268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815" y="643466"/>
            <a:ext cx="707437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27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6F9262-8C76-6542-AF0E-4BC720D39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926" y="0"/>
            <a:ext cx="92301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12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08A231-4ED3-2C45-91AC-588B45AC4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338" y="0"/>
            <a:ext cx="93433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8812BB-872A-F14E-9794-60701065B0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4815" y="0"/>
            <a:ext cx="8602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1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39432D-9FE3-EE49-A11B-D5B7BD99D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053" y="0"/>
            <a:ext cx="8897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07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B29029-79CD-5A45-92E3-3CE04F8144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4315" y="643466"/>
            <a:ext cx="810337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44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16532F-FCDF-3F4B-B68E-25EC91F9E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038" y="643466"/>
            <a:ext cx="801592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22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024411-5242-0E4E-97C1-FCD793DFB5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08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708008-3450-0A44-B1E8-88A8FE0AFF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7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FD48EE-899E-BA45-A988-EA1A724A39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39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A4FC94-4B43-F24B-882F-8F9FBD4558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215" y="0"/>
            <a:ext cx="9107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731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A92B9B-33C6-A94B-A3EE-0F42573B16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11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0868A-777F-D240-9655-B0DC889E6E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12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EA78F1-9DCA-884B-94D6-0324F474E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135" y="0"/>
            <a:ext cx="8649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21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F0C77D-E899-E449-BF9D-63EAB30AA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16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D2D8E2-C4B1-4044-8ABF-36F7B4118F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09" y="0"/>
            <a:ext cx="10158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8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Macintosh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4</cp:revision>
  <dcterms:created xsi:type="dcterms:W3CDTF">2023-11-18T21:05:21Z</dcterms:created>
  <dcterms:modified xsi:type="dcterms:W3CDTF">2023-11-18T21:18:25Z</dcterms:modified>
</cp:coreProperties>
</file>