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0"/>
  </p:normalViewPr>
  <p:slideViewPr>
    <p:cSldViewPr snapToGrid="0">
      <p:cViewPr varScale="1">
        <p:scale>
          <a:sx n="90" d="100"/>
          <a:sy n="90" d="100"/>
        </p:scale>
        <p:origin x="23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00EBC-B045-BB5B-5256-E6EA57E167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6B3BD6-5E63-E389-7CD7-AA207D473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43EAB-1F70-57B0-059C-03DEFDBAA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D0DF-881E-ED4E-B889-929B982C6710}" type="datetimeFigureOut">
              <a:rPr lang="en-US" smtClean="0"/>
              <a:t>1/31/24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69FAF-3FDD-B9DE-ABD1-A07655326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150FF-35DF-0F0D-FB52-B1A1247F2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FC09-22FF-D043-A7C4-4B79C10C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07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D12D8-EE01-E10A-7ACE-8459A1F2A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267D0-B630-DAE1-683F-8A3DAF705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F83EB-1CBC-EF2F-D7DC-7EAFDD29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D0DF-881E-ED4E-B889-929B982C6710}" type="datetimeFigureOut">
              <a:rPr lang="en-US" smtClean="0"/>
              <a:t>1/31/24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48EAF-B21D-BCB0-0E2A-91C6BA785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ACF293-7C8C-3216-B2A0-F7D912CBF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FC09-22FF-D043-A7C4-4B79C10C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05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40041-F8B4-AC00-DC29-6369EEDCB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EFDC59-F8F3-F192-72E0-CDC9F42CC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51346-4B5C-9A69-4B74-F03207030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D0DF-881E-ED4E-B889-929B982C6710}" type="datetimeFigureOut">
              <a:rPr lang="en-US" smtClean="0"/>
              <a:t>1/31/24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2DF76-E62F-7419-DAC9-30A83B4BB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380E0-95C4-955C-5289-414CF3DCA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FC09-22FF-D043-A7C4-4B79C10C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12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2023C-31BA-56B6-5FE9-A770BEE24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594CA-D9FA-6E3F-6B9C-4246D63D89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BA4CFF-9354-53C1-8F83-4D58C22C5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454CC-81B4-0DE1-3595-4CDEB985C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D0DF-881E-ED4E-B889-929B982C6710}" type="datetimeFigureOut">
              <a:rPr lang="en-US" smtClean="0"/>
              <a:t>1/31/24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568A03-CB1B-023B-6FBF-626BBEBBE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ABA9F-2D83-A489-9937-B975C721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FC09-22FF-D043-A7C4-4B79C10C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71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D78C9-6302-CF51-A862-F90EEAE0C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532D6-FCA3-602B-596C-DE5581524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A1A89-956F-D723-1943-9BFE6CDC1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8983DB-C53E-593B-DDCA-5411B305C2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A8BCB-F2B0-C087-27EA-8394822AC6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1C6CF2-6F3D-1D47-B63D-54D2D6BA0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D0DF-881E-ED4E-B889-929B982C6710}" type="datetimeFigureOut">
              <a:rPr lang="en-US" smtClean="0"/>
              <a:t>1/31/24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4481DD-FBF8-FF3E-A2A2-4A1A4E61C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A67BE9-2576-5F25-E624-65D75A25B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FC09-22FF-D043-A7C4-4B79C10C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280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335A5-71FE-1848-8BF4-FD4E3DBDF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AB0B95-C834-B68C-A82F-37BABA123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D0DF-881E-ED4E-B889-929B982C6710}" type="datetimeFigureOut">
              <a:rPr lang="en-US" smtClean="0"/>
              <a:t>1/31/24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371E1-AB94-97DE-80FC-4CBDF9718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F5140F-C321-E385-2491-1F29E0950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FC09-22FF-D043-A7C4-4B79C10C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331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88F950-438D-F81B-8451-CC2A5D6FA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D0DF-881E-ED4E-B889-929B982C6710}" type="datetimeFigureOut">
              <a:rPr lang="en-US" smtClean="0"/>
              <a:t>1/31/24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7B75FA-60A7-AEC0-7C21-4725C7F01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7A9C9-488E-C17D-234D-4C28D817F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FC09-22FF-D043-A7C4-4B79C10C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77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9E552-4EBE-4354-F8D1-5FBA3E8CE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4533A-8283-C0D1-BEEB-D312DFD73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7DDCB-A890-5DC6-417A-43D5029088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E7E5F5-1D5C-1559-D9BE-2ADD3BD7D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D0DF-881E-ED4E-B889-929B982C6710}" type="datetimeFigureOut">
              <a:rPr lang="en-US" smtClean="0"/>
              <a:t>1/31/24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05CEDD-63E6-CD8F-FD2C-67CE43A2F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E749E2-9499-FF57-729D-F9206FE69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FC09-22FF-D043-A7C4-4B79C10C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F654-E583-F11D-607B-7FD9A3837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307951-157C-49E8-023C-EEFDAB2D5D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5A04F-C237-EEC2-21ED-2A54083A9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AFB89-322D-6E03-C260-EA214C8E7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D0DF-881E-ED4E-B889-929B982C6710}" type="datetimeFigureOut">
              <a:rPr lang="en-US" smtClean="0"/>
              <a:t>1/31/24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F7D6EF-241F-39FE-312B-F60784559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5D6A4-BF98-1BAB-5228-6D46CEB02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FC09-22FF-D043-A7C4-4B79C10C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17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9A256-9C8B-7E19-8B93-EE451E74D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EF4135-093E-2174-F99C-041A1D893B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67E4A-F719-6D46-096F-7ACC78C98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D0DF-881E-ED4E-B889-929B982C6710}" type="datetimeFigureOut">
              <a:rPr lang="en-US" smtClean="0"/>
              <a:t>1/31/24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9F531-33DD-828E-06E2-407323505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95613-D7CD-135D-81A5-8B07F403D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FC09-22FF-D043-A7C4-4B79C10C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08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3C796F-3D36-80B2-8BB6-C743DB0A9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E4DE92-998C-1D46-CC86-AD388D7236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B9CBA-AD7A-F681-0C8A-392A27876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D0DF-881E-ED4E-B889-929B982C6710}" type="datetimeFigureOut">
              <a:rPr lang="en-US" smtClean="0"/>
              <a:t>1/31/24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C4401-E8AE-828B-5E33-22E9F44E6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B0C56-BD4A-185D-33A7-803701CC6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FC09-22FF-D043-A7C4-4B79C10C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21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74FD20-CC42-14B0-F4E5-17202F144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27E75-B93F-6704-0F96-F789FB8FE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4EBE5-B584-6132-CC41-D80C4A22DB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6D0DF-881E-ED4E-B889-929B982C6710}" type="datetimeFigureOut">
              <a:rPr lang="en-US" smtClean="0"/>
              <a:t>1/31/24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AF55C-E11D-DFB5-FD05-816F250D6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C9796-890C-D576-7C0A-85E8A0E1E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6FC09-22FF-D043-A7C4-4B79C10C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22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ainting of a person in the ocean&#10;&#10;Description automatically generated">
            <a:extLst>
              <a:ext uri="{FF2B5EF4-FFF2-40B4-BE49-F238E27FC236}">
                <a16:creationId xmlns:a16="http://schemas.microsoft.com/office/drawing/2014/main" id="{2D282FEF-6082-7D51-4F03-325F74524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572" y="128588"/>
            <a:ext cx="10732792" cy="672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238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boat in the ocean&#10;&#10;Description automatically generated">
            <a:extLst>
              <a:ext uri="{FF2B5EF4-FFF2-40B4-BE49-F238E27FC236}">
                <a16:creationId xmlns:a16="http://schemas.microsoft.com/office/drawing/2014/main" id="{12194130-4ADB-B86E-CBD6-B20C34B8F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447" y="0"/>
            <a:ext cx="10223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7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wave&#10;&#10;Description automatically generated">
            <a:extLst>
              <a:ext uri="{FF2B5EF4-FFF2-40B4-BE49-F238E27FC236}">
                <a16:creationId xmlns:a16="http://schemas.microsoft.com/office/drawing/2014/main" id="{BC8C6D10-FD6D-5585-FD88-536CC4F66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565" y="643466"/>
            <a:ext cx="964686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22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wave with people surfing&#10;&#10;Description automatically generated">
            <a:extLst>
              <a:ext uri="{FF2B5EF4-FFF2-40B4-BE49-F238E27FC236}">
                <a16:creationId xmlns:a16="http://schemas.microsoft.com/office/drawing/2014/main" id="{CE840F5E-DC41-1E77-5EE6-21969F93F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005" y="643466"/>
            <a:ext cx="755398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855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wave with a surfer on it&#10;&#10;Description automatically generated">
            <a:extLst>
              <a:ext uri="{FF2B5EF4-FFF2-40B4-BE49-F238E27FC236}">
                <a16:creationId xmlns:a16="http://schemas.microsoft.com/office/drawing/2014/main" id="{5A486A64-859F-3FED-869B-9074F7450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320" y="643466"/>
            <a:ext cx="435935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85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wave with yellow surfboards&#10;&#10;Description automatically generated">
            <a:extLst>
              <a:ext uri="{FF2B5EF4-FFF2-40B4-BE49-F238E27FC236}">
                <a16:creationId xmlns:a16="http://schemas.microsoft.com/office/drawing/2014/main" id="{E736362F-6F06-8975-F1EB-4DCFDB71D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916" y="643466"/>
            <a:ext cx="83461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50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painting&#10;&#10;Description automatically generated with medium confidence">
            <a:extLst>
              <a:ext uri="{FF2B5EF4-FFF2-40B4-BE49-F238E27FC236}">
                <a16:creationId xmlns:a16="http://schemas.microsoft.com/office/drawing/2014/main" id="{C356F3B7-6759-019E-7E78-A476104CB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534" y="643466"/>
            <a:ext cx="745293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251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wave in the ocean&#10;&#10;Description automatically generated">
            <a:extLst>
              <a:ext uri="{FF2B5EF4-FFF2-40B4-BE49-F238E27FC236}">
                <a16:creationId xmlns:a16="http://schemas.microsoft.com/office/drawing/2014/main" id="{9B10AD47-6AB8-A982-6716-0D9372300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596" y="643466"/>
            <a:ext cx="675280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478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person surfing on a large wave&#10;&#10;Description automatically generated">
            <a:extLst>
              <a:ext uri="{FF2B5EF4-FFF2-40B4-BE49-F238E27FC236}">
                <a16:creationId xmlns:a16="http://schemas.microsoft.com/office/drawing/2014/main" id="{0DC7A806-9D85-4C3F-0397-27DB61198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168" y="643466"/>
            <a:ext cx="698566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92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wave&#10;&#10;Description automatically generated">
            <a:extLst>
              <a:ext uri="{FF2B5EF4-FFF2-40B4-BE49-F238E27FC236}">
                <a16:creationId xmlns:a16="http://schemas.microsoft.com/office/drawing/2014/main" id="{F8ABFF11-838B-C204-CAFF-85A4D850C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915" y="643466"/>
            <a:ext cx="834616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04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wave&#10;&#10;Description automatically generated">
            <a:extLst>
              <a:ext uri="{FF2B5EF4-FFF2-40B4-BE49-F238E27FC236}">
                <a16:creationId xmlns:a16="http://schemas.microsoft.com/office/drawing/2014/main" id="{64BE8487-981A-38D1-5BF7-B0BBCF0E5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86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wave painting&#10;&#10;Description automatically generated">
            <a:extLst>
              <a:ext uri="{FF2B5EF4-FFF2-40B4-BE49-F238E27FC236}">
                <a16:creationId xmlns:a16="http://schemas.microsoft.com/office/drawing/2014/main" id="{CA66620A-31DE-69BD-89B3-7E9BFBC73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824" y="643466"/>
            <a:ext cx="733035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87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wave&#10;&#10;Description automatically generated">
            <a:extLst>
              <a:ext uri="{FF2B5EF4-FFF2-40B4-BE49-F238E27FC236}">
                <a16:creationId xmlns:a16="http://schemas.microsoft.com/office/drawing/2014/main" id="{6984CBCE-A98C-15B7-5EF2-5574FD128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147" y="643466"/>
            <a:ext cx="891370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87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painting&#10;&#10;Description automatically generated with medium confidence">
            <a:extLst>
              <a:ext uri="{FF2B5EF4-FFF2-40B4-BE49-F238E27FC236}">
                <a16:creationId xmlns:a16="http://schemas.microsoft.com/office/drawing/2014/main" id="{FB1E064A-7C44-F844-86D4-6593A79DD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889" y="643466"/>
            <a:ext cx="790222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850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Macintosh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1</cp:revision>
  <dcterms:created xsi:type="dcterms:W3CDTF">2024-01-31T16:44:45Z</dcterms:created>
  <dcterms:modified xsi:type="dcterms:W3CDTF">2024-01-31T16:58:51Z</dcterms:modified>
</cp:coreProperties>
</file>